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6"/>
    <p:restoredTop sz="94668"/>
  </p:normalViewPr>
  <p:slideViewPr>
    <p:cSldViewPr snapToGrid="0" snapToObjects="1">
      <p:cViewPr varScale="1">
        <p:scale>
          <a:sx n="113" d="100"/>
          <a:sy n="113" d="100"/>
        </p:scale>
        <p:origin x="1672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53979E-9A28-41C5-A76F-2DA254D4569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FCB2454-85F8-487F-B880-5453986EE380}">
      <dgm:prSet/>
      <dgm:spPr/>
      <dgm:t>
        <a:bodyPr/>
        <a:lstStyle/>
        <a:p>
          <a:r>
            <a:rPr lang="en-US"/>
            <a:t>A Python-Based Data Analysis Project</a:t>
          </a:r>
        </a:p>
      </dgm:t>
    </dgm:pt>
    <dgm:pt modelId="{F1909BB5-686F-421C-ADA7-F9DCA6919655}" type="parTrans" cxnId="{3F1EC7EF-0C4B-4274-8013-313547C5CA9C}">
      <dgm:prSet/>
      <dgm:spPr/>
      <dgm:t>
        <a:bodyPr/>
        <a:lstStyle/>
        <a:p>
          <a:endParaRPr lang="en-US"/>
        </a:p>
      </dgm:t>
    </dgm:pt>
    <dgm:pt modelId="{376EB65E-5E18-4E8C-8574-FAF99CAD2B43}" type="sibTrans" cxnId="{3F1EC7EF-0C4B-4274-8013-313547C5CA9C}">
      <dgm:prSet/>
      <dgm:spPr/>
      <dgm:t>
        <a:bodyPr/>
        <a:lstStyle/>
        <a:p>
          <a:endParaRPr lang="en-US"/>
        </a:p>
      </dgm:t>
    </dgm:pt>
    <dgm:pt modelId="{EF3FE14D-63B8-4380-B4FB-0AA78C3C5141}">
      <dgm:prSet/>
      <dgm:spPr/>
      <dgm:t>
        <a:bodyPr/>
        <a:lstStyle/>
        <a:p>
          <a:r>
            <a:rPr lang="en-US"/>
            <a:t>By: Nikhil Kumar</a:t>
          </a:r>
        </a:p>
      </dgm:t>
    </dgm:pt>
    <dgm:pt modelId="{B6836B4B-0184-4609-99B9-6EFF16FC5DA8}" type="parTrans" cxnId="{017D9494-A73B-42BA-A7CA-79B3C1F3703F}">
      <dgm:prSet/>
      <dgm:spPr/>
      <dgm:t>
        <a:bodyPr/>
        <a:lstStyle/>
        <a:p>
          <a:endParaRPr lang="en-US"/>
        </a:p>
      </dgm:t>
    </dgm:pt>
    <dgm:pt modelId="{248827B4-2465-4C41-A71F-7A30CF9C574D}" type="sibTrans" cxnId="{017D9494-A73B-42BA-A7CA-79B3C1F3703F}">
      <dgm:prSet/>
      <dgm:spPr/>
      <dgm:t>
        <a:bodyPr/>
        <a:lstStyle/>
        <a:p>
          <a:endParaRPr lang="en-US"/>
        </a:p>
      </dgm:t>
    </dgm:pt>
    <dgm:pt modelId="{43BD3162-9E67-43C2-BEFE-8CA4DAC56F68}">
      <dgm:prSet/>
      <dgm:spPr/>
      <dgm:t>
        <a:bodyPr/>
        <a:lstStyle/>
        <a:p>
          <a:r>
            <a:rPr lang="en-US"/>
            <a:t>Tools: Python | Pandas | Seaborn | Plotly | PyCharm | GitHub</a:t>
          </a:r>
        </a:p>
      </dgm:t>
    </dgm:pt>
    <dgm:pt modelId="{A3EB7D1E-A087-4892-9E5C-EC874EAA4C82}" type="parTrans" cxnId="{F66FBB02-9C79-4263-A00A-F92A2AE3542B}">
      <dgm:prSet/>
      <dgm:spPr/>
      <dgm:t>
        <a:bodyPr/>
        <a:lstStyle/>
        <a:p>
          <a:endParaRPr lang="en-US"/>
        </a:p>
      </dgm:t>
    </dgm:pt>
    <dgm:pt modelId="{27840744-973F-4D0B-BADC-A40AF2459130}" type="sibTrans" cxnId="{F66FBB02-9C79-4263-A00A-F92A2AE3542B}">
      <dgm:prSet/>
      <dgm:spPr/>
      <dgm:t>
        <a:bodyPr/>
        <a:lstStyle/>
        <a:p>
          <a:endParaRPr lang="en-US"/>
        </a:p>
      </dgm:t>
    </dgm:pt>
    <dgm:pt modelId="{261A1B86-365C-4E0F-BE57-47BB7E50C974}" type="pres">
      <dgm:prSet presAssocID="{0153979E-9A28-41C5-A76F-2DA254D4569E}" presName="root" presStyleCnt="0">
        <dgm:presLayoutVars>
          <dgm:dir/>
          <dgm:resizeHandles val="exact"/>
        </dgm:presLayoutVars>
      </dgm:prSet>
      <dgm:spPr/>
    </dgm:pt>
    <dgm:pt modelId="{A9C42A02-20EF-4C15-AED2-369CC9C1F82C}" type="pres">
      <dgm:prSet presAssocID="{4FCB2454-85F8-487F-B880-5453986EE380}" presName="compNode" presStyleCnt="0"/>
      <dgm:spPr/>
    </dgm:pt>
    <dgm:pt modelId="{C5886422-2F2A-4E58-97D0-D226A5ED3A74}" type="pres">
      <dgm:prSet presAssocID="{4FCB2454-85F8-487F-B880-5453986EE3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14CEB1-C3DF-44F9-BDF5-823DAF21EBA3}" type="pres">
      <dgm:prSet presAssocID="{4FCB2454-85F8-487F-B880-5453986EE380}" presName="spaceRect" presStyleCnt="0"/>
      <dgm:spPr/>
    </dgm:pt>
    <dgm:pt modelId="{CD926DE0-28E6-4A7B-AE5A-84C0201583DD}" type="pres">
      <dgm:prSet presAssocID="{4FCB2454-85F8-487F-B880-5453986EE380}" presName="textRect" presStyleLbl="revTx" presStyleIdx="0" presStyleCnt="3">
        <dgm:presLayoutVars>
          <dgm:chMax val="1"/>
          <dgm:chPref val="1"/>
        </dgm:presLayoutVars>
      </dgm:prSet>
      <dgm:spPr/>
    </dgm:pt>
    <dgm:pt modelId="{08A0C9C3-2C94-4C0D-8EFD-99A99F8103D9}" type="pres">
      <dgm:prSet presAssocID="{376EB65E-5E18-4E8C-8574-FAF99CAD2B43}" presName="sibTrans" presStyleCnt="0"/>
      <dgm:spPr/>
    </dgm:pt>
    <dgm:pt modelId="{BF24E8EA-F038-4DF7-B0C1-DD136B8BFE37}" type="pres">
      <dgm:prSet presAssocID="{EF3FE14D-63B8-4380-B4FB-0AA78C3C5141}" presName="compNode" presStyleCnt="0"/>
      <dgm:spPr/>
    </dgm:pt>
    <dgm:pt modelId="{95BC1DD9-D251-49C3-81E1-B6BB616184C4}" type="pres">
      <dgm:prSet presAssocID="{EF3FE14D-63B8-4380-B4FB-0AA78C3C51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784B47B-8780-4A65-ACA5-E6F72F90B25B}" type="pres">
      <dgm:prSet presAssocID="{EF3FE14D-63B8-4380-B4FB-0AA78C3C5141}" presName="spaceRect" presStyleCnt="0"/>
      <dgm:spPr/>
    </dgm:pt>
    <dgm:pt modelId="{47FFAB60-CBF9-4EBD-8A4B-86E7176E39D6}" type="pres">
      <dgm:prSet presAssocID="{EF3FE14D-63B8-4380-B4FB-0AA78C3C5141}" presName="textRect" presStyleLbl="revTx" presStyleIdx="1" presStyleCnt="3">
        <dgm:presLayoutVars>
          <dgm:chMax val="1"/>
          <dgm:chPref val="1"/>
        </dgm:presLayoutVars>
      </dgm:prSet>
      <dgm:spPr/>
    </dgm:pt>
    <dgm:pt modelId="{66EA654E-6158-4D34-ADF9-2B7D908A2194}" type="pres">
      <dgm:prSet presAssocID="{248827B4-2465-4C41-A71F-7A30CF9C574D}" presName="sibTrans" presStyleCnt="0"/>
      <dgm:spPr/>
    </dgm:pt>
    <dgm:pt modelId="{308206EA-A4F5-476B-857B-CED1B7FD4DEA}" type="pres">
      <dgm:prSet presAssocID="{43BD3162-9E67-43C2-BEFE-8CA4DAC56F68}" presName="compNode" presStyleCnt="0"/>
      <dgm:spPr/>
    </dgm:pt>
    <dgm:pt modelId="{C3416503-4F90-4E46-93F3-DC5B87ABC115}" type="pres">
      <dgm:prSet presAssocID="{43BD3162-9E67-43C2-BEFE-8CA4DAC56F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ake"/>
        </a:ext>
      </dgm:extLst>
    </dgm:pt>
    <dgm:pt modelId="{E472A22F-C8DF-4CFD-9460-107C718C7C4C}" type="pres">
      <dgm:prSet presAssocID="{43BD3162-9E67-43C2-BEFE-8CA4DAC56F68}" presName="spaceRect" presStyleCnt="0"/>
      <dgm:spPr/>
    </dgm:pt>
    <dgm:pt modelId="{87392014-71A1-4D37-A6E7-5279168DFCEE}" type="pres">
      <dgm:prSet presAssocID="{43BD3162-9E67-43C2-BEFE-8CA4DAC56F6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66FBB02-9C79-4263-A00A-F92A2AE3542B}" srcId="{0153979E-9A28-41C5-A76F-2DA254D4569E}" destId="{43BD3162-9E67-43C2-BEFE-8CA4DAC56F68}" srcOrd="2" destOrd="0" parTransId="{A3EB7D1E-A087-4892-9E5C-EC874EAA4C82}" sibTransId="{27840744-973F-4D0B-BADC-A40AF2459130}"/>
    <dgm:cxn modelId="{08032549-7464-4B88-842E-223ED42D7EA3}" type="presOf" srcId="{43BD3162-9E67-43C2-BEFE-8CA4DAC56F68}" destId="{87392014-71A1-4D37-A6E7-5279168DFCEE}" srcOrd="0" destOrd="0" presId="urn:microsoft.com/office/officeart/2018/2/layout/IconLabelList"/>
    <dgm:cxn modelId="{017D9494-A73B-42BA-A7CA-79B3C1F3703F}" srcId="{0153979E-9A28-41C5-A76F-2DA254D4569E}" destId="{EF3FE14D-63B8-4380-B4FB-0AA78C3C5141}" srcOrd="1" destOrd="0" parTransId="{B6836B4B-0184-4609-99B9-6EFF16FC5DA8}" sibTransId="{248827B4-2465-4C41-A71F-7A30CF9C574D}"/>
    <dgm:cxn modelId="{B68C739E-7949-446C-863C-E44A4B0A0B96}" type="presOf" srcId="{4FCB2454-85F8-487F-B880-5453986EE380}" destId="{CD926DE0-28E6-4A7B-AE5A-84C0201583DD}" srcOrd="0" destOrd="0" presId="urn:microsoft.com/office/officeart/2018/2/layout/IconLabelList"/>
    <dgm:cxn modelId="{36FC32E3-CF6D-456F-BC09-2C6424540C07}" type="presOf" srcId="{EF3FE14D-63B8-4380-B4FB-0AA78C3C5141}" destId="{47FFAB60-CBF9-4EBD-8A4B-86E7176E39D6}" srcOrd="0" destOrd="0" presId="urn:microsoft.com/office/officeart/2018/2/layout/IconLabelList"/>
    <dgm:cxn modelId="{3F1EC7EF-0C4B-4274-8013-313547C5CA9C}" srcId="{0153979E-9A28-41C5-A76F-2DA254D4569E}" destId="{4FCB2454-85F8-487F-B880-5453986EE380}" srcOrd="0" destOrd="0" parTransId="{F1909BB5-686F-421C-ADA7-F9DCA6919655}" sibTransId="{376EB65E-5E18-4E8C-8574-FAF99CAD2B43}"/>
    <dgm:cxn modelId="{F6055FF0-A1CE-4461-8228-79C8B715FA5C}" type="presOf" srcId="{0153979E-9A28-41C5-A76F-2DA254D4569E}" destId="{261A1B86-365C-4E0F-BE57-47BB7E50C974}" srcOrd="0" destOrd="0" presId="urn:microsoft.com/office/officeart/2018/2/layout/IconLabelList"/>
    <dgm:cxn modelId="{2DED6804-41DC-4605-9A4C-0D4702FCE6D6}" type="presParOf" srcId="{261A1B86-365C-4E0F-BE57-47BB7E50C974}" destId="{A9C42A02-20EF-4C15-AED2-369CC9C1F82C}" srcOrd="0" destOrd="0" presId="urn:microsoft.com/office/officeart/2018/2/layout/IconLabelList"/>
    <dgm:cxn modelId="{42D7C3FE-0188-44CD-88B3-CB1436A184C5}" type="presParOf" srcId="{A9C42A02-20EF-4C15-AED2-369CC9C1F82C}" destId="{C5886422-2F2A-4E58-97D0-D226A5ED3A74}" srcOrd="0" destOrd="0" presId="urn:microsoft.com/office/officeart/2018/2/layout/IconLabelList"/>
    <dgm:cxn modelId="{D03FA38C-2909-4A21-940F-2CF2C5471681}" type="presParOf" srcId="{A9C42A02-20EF-4C15-AED2-369CC9C1F82C}" destId="{9814CEB1-C3DF-44F9-BDF5-823DAF21EBA3}" srcOrd="1" destOrd="0" presId="urn:microsoft.com/office/officeart/2018/2/layout/IconLabelList"/>
    <dgm:cxn modelId="{B1DA6350-92A1-4A3D-B447-347D8C50C2B9}" type="presParOf" srcId="{A9C42A02-20EF-4C15-AED2-369CC9C1F82C}" destId="{CD926DE0-28E6-4A7B-AE5A-84C0201583DD}" srcOrd="2" destOrd="0" presId="urn:microsoft.com/office/officeart/2018/2/layout/IconLabelList"/>
    <dgm:cxn modelId="{FAE9B721-C37E-4000-A837-468F893629A8}" type="presParOf" srcId="{261A1B86-365C-4E0F-BE57-47BB7E50C974}" destId="{08A0C9C3-2C94-4C0D-8EFD-99A99F8103D9}" srcOrd="1" destOrd="0" presId="urn:microsoft.com/office/officeart/2018/2/layout/IconLabelList"/>
    <dgm:cxn modelId="{6DDEED29-DFF6-423C-A3C8-2E6A32C3AE3D}" type="presParOf" srcId="{261A1B86-365C-4E0F-BE57-47BB7E50C974}" destId="{BF24E8EA-F038-4DF7-B0C1-DD136B8BFE37}" srcOrd="2" destOrd="0" presId="urn:microsoft.com/office/officeart/2018/2/layout/IconLabelList"/>
    <dgm:cxn modelId="{4FCC4001-C641-4258-BB61-3B9374B87658}" type="presParOf" srcId="{BF24E8EA-F038-4DF7-B0C1-DD136B8BFE37}" destId="{95BC1DD9-D251-49C3-81E1-B6BB616184C4}" srcOrd="0" destOrd="0" presId="urn:microsoft.com/office/officeart/2018/2/layout/IconLabelList"/>
    <dgm:cxn modelId="{3F118D70-DD3E-4FB2-9106-DA154FB98F9E}" type="presParOf" srcId="{BF24E8EA-F038-4DF7-B0C1-DD136B8BFE37}" destId="{7784B47B-8780-4A65-ACA5-E6F72F90B25B}" srcOrd="1" destOrd="0" presId="urn:microsoft.com/office/officeart/2018/2/layout/IconLabelList"/>
    <dgm:cxn modelId="{1CEF1896-5225-4F2C-81BD-44728315F9BC}" type="presParOf" srcId="{BF24E8EA-F038-4DF7-B0C1-DD136B8BFE37}" destId="{47FFAB60-CBF9-4EBD-8A4B-86E7176E39D6}" srcOrd="2" destOrd="0" presId="urn:microsoft.com/office/officeart/2018/2/layout/IconLabelList"/>
    <dgm:cxn modelId="{7F0CF50F-8E66-46B9-9995-A7C0B79402C0}" type="presParOf" srcId="{261A1B86-365C-4E0F-BE57-47BB7E50C974}" destId="{66EA654E-6158-4D34-ADF9-2B7D908A2194}" srcOrd="3" destOrd="0" presId="urn:microsoft.com/office/officeart/2018/2/layout/IconLabelList"/>
    <dgm:cxn modelId="{3948C411-2A13-468B-93AB-01AFE09F8F0F}" type="presParOf" srcId="{261A1B86-365C-4E0F-BE57-47BB7E50C974}" destId="{308206EA-A4F5-476B-857B-CED1B7FD4DEA}" srcOrd="4" destOrd="0" presId="urn:microsoft.com/office/officeart/2018/2/layout/IconLabelList"/>
    <dgm:cxn modelId="{310D2118-732A-462C-A84C-AE4C54456FEE}" type="presParOf" srcId="{308206EA-A4F5-476B-857B-CED1B7FD4DEA}" destId="{C3416503-4F90-4E46-93F3-DC5B87ABC115}" srcOrd="0" destOrd="0" presId="urn:microsoft.com/office/officeart/2018/2/layout/IconLabelList"/>
    <dgm:cxn modelId="{C3FD3CAF-3B3E-4D22-8D0D-45CE51A83526}" type="presParOf" srcId="{308206EA-A4F5-476B-857B-CED1B7FD4DEA}" destId="{E472A22F-C8DF-4CFD-9460-107C718C7C4C}" srcOrd="1" destOrd="0" presId="urn:microsoft.com/office/officeart/2018/2/layout/IconLabelList"/>
    <dgm:cxn modelId="{E117AD9D-D328-4F74-97E3-8FA304EFD053}" type="presParOf" srcId="{308206EA-A4F5-476B-857B-CED1B7FD4DEA}" destId="{87392014-71A1-4D37-A6E7-5279168DFCE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125C4B-5778-45EC-84B2-216AE3A202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66E2FD9-FD10-449D-950D-1CF17C16B32D}">
      <dgm:prSet/>
      <dgm:spPr/>
      <dgm:t>
        <a:bodyPr/>
        <a:lstStyle/>
        <a:p>
          <a:r>
            <a:rPr lang="en-US"/>
            <a:t>Boeing 747-168B — 312 fatalities per crash.</a:t>
          </a:r>
        </a:p>
      </dgm:t>
    </dgm:pt>
    <dgm:pt modelId="{8302BA9E-BE5D-410B-8FD3-C871C5D3FBEA}" type="parTrans" cxnId="{B69A58D5-05E8-4326-BBCA-D9CD06A29458}">
      <dgm:prSet/>
      <dgm:spPr/>
      <dgm:t>
        <a:bodyPr/>
        <a:lstStyle/>
        <a:p>
          <a:endParaRPr lang="en-US"/>
        </a:p>
      </dgm:t>
    </dgm:pt>
    <dgm:pt modelId="{1A7AFA1C-237C-4F08-BCE8-A43E65F69599}" type="sibTrans" cxnId="{B69A58D5-05E8-4326-BBCA-D9CD06A29458}">
      <dgm:prSet/>
      <dgm:spPr/>
      <dgm:t>
        <a:bodyPr/>
        <a:lstStyle/>
        <a:p>
          <a:endParaRPr lang="en-US"/>
        </a:p>
      </dgm:t>
    </dgm:pt>
    <dgm:pt modelId="{D27AFCCE-C09E-4944-B913-302C79633015}">
      <dgm:prSet/>
      <dgm:spPr/>
      <dgm:t>
        <a:bodyPr/>
        <a:lstStyle/>
        <a:p>
          <a:r>
            <a:rPr lang="en-US"/>
            <a:t>Lockheed L-1011 TriStar 200 — 301 fatalities per crash.</a:t>
          </a:r>
        </a:p>
      </dgm:t>
    </dgm:pt>
    <dgm:pt modelId="{BFDFE0E5-D6BD-4424-B0CE-AE965CBFE1B5}" type="parTrans" cxnId="{936775FD-FFEF-4E53-BD28-A557C0A27630}">
      <dgm:prSet/>
      <dgm:spPr/>
      <dgm:t>
        <a:bodyPr/>
        <a:lstStyle/>
        <a:p>
          <a:endParaRPr lang="en-US"/>
        </a:p>
      </dgm:t>
    </dgm:pt>
    <dgm:pt modelId="{0C7C2095-2AA8-42CA-B433-82D171FECA90}" type="sibTrans" cxnId="{936775FD-FFEF-4E53-BD28-A557C0A27630}">
      <dgm:prSet/>
      <dgm:spPr/>
      <dgm:t>
        <a:bodyPr/>
        <a:lstStyle/>
        <a:p>
          <a:endParaRPr lang="en-US"/>
        </a:p>
      </dgm:t>
    </dgm:pt>
    <dgm:pt modelId="{5B419061-3E78-444D-B24D-41E475C582FD}">
      <dgm:prSet/>
      <dgm:spPr/>
      <dgm:t>
        <a:bodyPr/>
        <a:lstStyle/>
        <a:p>
          <a:r>
            <a:rPr lang="en-US"/>
            <a:t>Boeing 777-2H6ER — 298 fatalities per crash.</a:t>
          </a:r>
        </a:p>
      </dgm:t>
    </dgm:pt>
    <dgm:pt modelId="{EDC4EEEA-6D29-43CF-9FD2-605850C9811A}" type="parTrans" cxnId="{E29FDD98-45B8-4C14-82A5-19A624D0D702}">
      <dgm:prSet/>
      <dgm:spPr/>
      <dgm:t>
        <a:bodyPr/>
        <a:lstStyle/>
        <a:p>
          <a:endParaRPr lang="en-US"/>
        </a:p>
      </dgm:t>
    </dgm:pt>
    <dgm:pt modelId="{D0DB467D-020A-4D47-B757-F4100E8FD0B1}" type="sibTrans" cxnId="{E29FDD98-45B8-4C14-82A5-19A624D0D702}">
      <dgm:prSet/>
      <dgm:spPr/>
      <dgm:t>
        <a:bodyPr/>
        <a:lstStyle/>
        <a:p>
          <a:endParaRPr lang="en-US"/>
        </a:p>
      </dgm:t>
    </dgm:pt>
    <dgm:pt modelId="{BF1D1644-2E42-4F46-A64C-F5342C965976}">
      <dgm:prSet/>
      <dgm:spPr/>
      <dgm:t>
        <a:bodyPr/>
        <a:lstStyle/>
        <a:p>
          <a:r>
            <a:rPr lang="en-US"/>
            <a:t>Airbus A300B4-220 — 234 fatalities per crash.</a:t>
          </a:r>
        </a:p>
      </dgm:t>
    </dgm:pt>
    <dgm:pt modelId="{DCFF6005-0596-4BF0-B4D1-E289B64149AC}" type="parTrans" cxnId="{D8506636-1D6A-4D1D-8855-9DABC4013FE1}">
      <dgm:prSet/>
      <dgm:spPr/>
      <dgm:t>
        <a:bodyPr/>
        <a:lstStyle/>
        <a:p>
          <a:endParaRPr lang="en-US"/>
        </a:p>
      </dgm:t>
    </dgm:pt>
    <dgm:pt modelId="{6E767D3D-3AB8-4E37-A02D-CBB24EDF5838}" type="sibTrans" cxnId="{D8506636-1D6A-4D1D-8855-9DABC4013FE1}">
      <dgm:prSet/>
      <dgm:spPr/>
      <dgm:t>
        <a:bodyPr/>
        <a:lstStyle/>
        <a:p>
          <a:endParaRPr lang="en-US"/>
        </a:p>
      </dgm:t>
    </dgm:pt>
    <dgm:pt modelId="{FF0DA03A-5578-464D-9E97-E23186905E73}">
      <dgm:prSet/>
      <dgm:spPr/>
      <dgm:t>
        <a:bodyPr/>
        <a:lstStyle/>
        <a:p>
          <a:r>
            <a:rPr lang="en-US"/>
            <a:t>These represent single catastrophic events with high impact.</a:t>
          </a:r>
        </a:p>
      </dgm:t>
    </dgm:pt>
    <dgm:pt modelId="{69C39C9C-CE15-45FC-805F-E4F8076F0CF8}" type="parTrans" cxnId="{E97A9E1B-0A6A-4331-BC4F-91C80AC9FC5C}">
      <dgm:prSet/>
      <dgm:spPr/>
      <dgm:t>
        <a:bodyPr/>
        <a:lstStyle/>
        <a:p>
          <a:endParaRPr lang="en-US"/>
        </a:p>
      </dgm:t>
    </dgm:pt>
    <dgm:pt modelId="{DDAC53D7-E351-4EF9-BED9-1BC5B3CDE946}" type="sibTrans" cxnId="{E97A9E1B-0A6A-4331-BC4F-91C80AC9FC5C}">
      <dgm:prSet/>
      <dgm:spPr/>
      <dgm:t>
        <a:bodyPr/>
        <a:lstStyle/>
        <a:p>
          <a:endParaRPr lang="en-US"/>
        </a:p>
      </dgm:t>
    </dgm:pt>
    <dgm:pt modelId="{674C334F-559E-4F17-8695-105A167DC9CB}" type="pres">
      <dgm:prSet presAssocID="{6F125C4B-5778-45EC-84B2-216AE3A20282}" presName="root" presStyleCnt="0">
        <dgm:presLayoutVars>
          <dgm:dir/>
          <dgm:resizeHandles val="exact"/>
        </dgm:presLayoutVars>
      </dgm:prSet>
      <dgm:spPr/>
    </dgm:pt>
    <dgm:pt modelId="{44E83936-3DFF-423F-A842-EFA2D5A6A601}" type="pres">
      <dgm:prSet presAssocID="{A66E2FD9-FD10-449D-950D-1CF17C16B32D}" presName="compNode" presStyleCnt="0"/>
      <dgm:spPr/>
    </dgm:pt>
    <dgm:pt modelId="{D0EA1228-7395-4118-BEDA-F0F8178D6D62}" type="pres">
      <dgm:prSet presAssocID="{A66E2FD9-FD10-449D-950D-1CF17C16B32D}" presName="bgRect" presStyleLbl="bgShp" presStyleIdx="0" presStyleCnt="5"/>
      <dgm:spPr/>
    </dgm:pt>
    <dgm:pt modelId="{7B914970-A664-48D3-9C09-E3F32799E5D2}" type="pres">
      <dgm:prSet presAssocID="{A66E2FD9-FD10-449D-950D-1CF17C16B32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809BD0E3-704A-483F-8514-A8470B20BD7A}" type="pres">
      <dgm:prSet presAssocID="{A66E2FD9-FD10-449D-950D-1CF17C16B32D}" presName="spaceRect" presStyleCnt="0"/>
      <dgm:spPr/>
    </dgm:pt>
    <dgm:pt modelId="{2249EEF4-C64E-4E0B-B8FF-14FE351538C6}" type="pres">
      <dgm:prSet presAssocID="{A66E2FD9-FD10-449D-950D-1CF17C16B32D}" presName="parTx" presStyleLbl="revTx" presStyleIdx="0" presStyleCnt="5">
        <dgm:presLayoutVars>
          <dgm:chMax val="0"/>
          <dgm:chPref val="0"/>
        </dgm:presLayoutVars>
      </dgm:prSet>
      <dgm:spPr/>
    </dgm:pt>
    <dgm:pt modelId="{0C622E7A-F04C-44FE-9182-2EEE6F6ECA47}" type="pres">
      <dgm:prSet presAssocID="{1A7AFA1C-237C-4F08-BCE8-A43E65F69599}" presName="sibTrans" presStyleCnt="0"/>
      <dgm:spPr/>
    </dgm:pt>
    <dgm:pt modelId="{3809D827-6761-4F3D-AA6B-92A6AA1C6EFF}" type="pres">
      <dgm:prSet presAssocID="{D27AFCCE-C09E-4944-B913-302C79633015}" presName="compNode" presStyleCnt="0"/>
      <dgm:spPr/>
    </dgm:pt>
    <dgm:pt modelId="{2AE9B4B7-2BFE-4CF3-A477-18C05762D4EB}" type="pres">
      <dgm:prSet presAssocID="{D27AFCCE-C09E-4944-B913-302C79633015}" presName="bgRect" presStyleLbl="bgShp" presStyleIdx="1" presStyleCnt="5"/>
      <dgm:spPr/>
    </dgm:pt>
    <dgm:pt modelId="{13FF6E19-2188-4080-99B3-A0DE37538B3C}" type="pres">
      <dgm:prSet presAssocID="{D27AFCCE-C09E-4944-B913-302C7963301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C35C809F-C1CB-4F72-B396-06C62A6412D6}" type="pres">
      <dgm:prSet presAssocID="{D27AFCCE-C09E-4944-B913-302C79633015}" presName="spaceRect" presStyleCnt="0"/>
      <dgm:spPr/>
    </dgm:pt>
    <dgm:pt modelId="{919A9400-2B50-42A7-ADB7-07C4FCB99E76}" type="pres">
      <dgm:prSet presAssocID="{D27AFCCE-C09E-4944-B913-302C79633015}" presName="parTx" presStyleLbl="revTx" presStyleIdx="1" presStyleCnt="5">
        <dgm:presLayoutVars>
          <dgm:chMax val="0"/>
          <dgm:chPref val="0"/>
        </dgm:presLayoutVars>
      </dgm:prSet>
      <dgm:spPr/>
    </dgm:pt>
    <dgm:pt modelId="{D014FF99-2AAB-47F4-945A-9431D91FBA88}" type="pres">
      <dgm:prSet presAssocID="{0C7C2095-2AA8-42CA-B433-82D171FECA90}" presName="sibTrans" presStyleCnt="0"/>
      <dgm:spPr/>
    </dgm:pt>
    <dgm:pt modelId="{5CA883E9-5752-47A6-95DD-2681FCD7CB25}" type="pres">
      <dgm:prSet presAssocID="{5B419061-3E78-444D-B24D-41E475C582FD}" presName="compNode" presStyleCnt="0"/>
      <dgm:spPr/>
    </dgm:pt>
    <dgm:pt modelId="{30673349-4D97-4563-91DB-661A955357A0}" type="pres">
      <dgm:prSet presAssocID="{5B419061-3E78-444D-B24D-41E475C582FD}" presName="bgRect" presStyleLbl="bgShp" presStyleIdx="2" presStyleCnt="5"/>
      <dgm:spPr/>
    </dgm:pt>
    <dgm:pt modelId="{CF4CF7A2-2E01-442E-A20E-8A49399A986E}" type="pres">
      <dgm:prSet presAssocID="{5B419061-3E78-444D-B24D-41E475C582F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lot"/>
        </a:ext>
      </dgm:extLst>
    </dgm:pt>
    <dgm:pt modelId="{3FB8DDAD-BA49-447E-A183-A21328E0ABBB}" type="pres">
      <dgm:prSet presAssocID="{5B419061-3E78-444D-B24D-41E475C582FD}" presName="spaceRect" presStyleCnt="0"/>
      <dgm:spPr/>
    </dgm:pt>
    <dgm:pt modelId="{2E4B7A76-220A-4D7B-B89C-1B2B9E14AE4B}" type="pres">
      <dgm:prSet presAssocID="{5B419061-3E78-444D-B24D-41E475C582FD}" presName="parTx" presStyleLbl="revTx" presStyleIdx="2" presStyleCnt="5">
        <dgm:presLayoutVars>
          <dgm:chMax val="0"/>
          <dgm:chPref val="0"/>
        </dgm:presLayoutVars>
      </dgm:prSet>
      <dgm:spPr/>
    </dgm:pt>
    <dgm:pt modelId="{F136B2A8-3297-43DF-80E8-574D838733C5}" type="pres">
      <dgm:prSet presAssocID="{D0DB467D-020A-4D47-B757-F4100E8FD0B1}" presName="sibTrans" presStyleCnt="0"/>
      <dgm:spPr/>
    </dgm:pt>
    <dgm:pt modelId="{11FBF10B-9427-41C3-A3CC-004F7751E6C9}" type="pres">
      <dgm:prSet presAssocID="{BF1D1644-2E42-4F46-A64C-F5342C965976}" presName="compNode" presStyleCnt="0"/>
      <dgm:spPr/>
    </dgm:pt>
    <dgm:pt modelId="{E093797E-F24B-4354-B147-EB67D3B6C754}" type="pres">
      <dgm:prSet presAssocID="{BF1D1644-2E42-4F46-A64C-F5342C965976}" presName="bgRect" presStyleLbl="bgShp" presStyleIdx="3" presStyleCnt="5"/>
      <dgm:spPr/>
    </dgm:pt>
    <dgm:pt modelId="{644AE4EE-0F2C-4393-94A3-EDB4707771E1}" type="pres">
      <dgm:prSet presAssocID="{BF1D1644-2E42-4F46-A64C-F5342C96597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t Air Balloon"/>
        </a:ext>
      </dgm:extLst>
    </dgm:pt>
    <dgm:pt modelId="{201DA98E-9147-4A2C-9DC3-DD0ABFC1CCE6}" type="pres">
      <dgm:prSet presAssocID="{BF1D1644-2E42-4F46-A64C-F5342C965976}" presName="spaceRect" presStyleCnt="0"/>
      <dgm:spPr/>
    </dgm:pt>
    <dgm:pt modelId="{52A1A2C9-6391-48C4-BF0A-728612F4AF88}" type="pres">
      <dgm:prSet presAssocID="{BF1D1644-2E42-4F46-A64C-F5342C965976}" presName="parTx" presStyleLbl="revTx" presStyleIdx="3" presStyleCnt="5">
        <dgm:presLayoutVars>
          <dgm:chMax val="0"/>
          <dgm:chPref val="0"/>
        </dgm:presLayoutVars>
      </dgm:prSet>
      <dgm:spPr/>
    </dgm:pt>
    <dgm:pt modelId="{CF0799A0-2D4E-42A9-879C-1FC4340B8E97}" type="pres">
      <dgm:prSet presAssocID="{6E767D3D-3AB8-4E37-A02D-CBB24EDF5838}" presName="sibTrans" presStyleCnt="0"/>
      <dgm:spPr/>
    </dgm:pt>
    <dgm:pt modelId="{FCD0D186-F1F8-4BA6-91BE-B779563EE31A}" type="pres">
      <dgm:prSet presAssocID="{FF0DA03A-5578-464D-9E97-E23186905E73}" presName="compNode" presStyleCnt="0"/>
      <dgm:spPr/>
    </dgm:pt>
    <dgm:pt modelId="{9951DA7B-5A3D-40C2-9C1E-BA5E0B99C835}" type="pres">
      <dgm:prSet presAssocID="{FF0DA03A-5578-464D-9E97-E23186905E73}" presName="bgRect" presStyleLbl="bgShp" presStyleIdx="4" presStyleCnt="5"/>
      <dgm:spPr/>
    </dgm:pt>
    <dgm:pt modelId="{190D9AC3-7400-49BD-85D0-97EA8FD68E79}" type="pres">
      <dgm:prSet presAssocID="{FF0DA03A-5578-464D-9E97-E23186905E7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C3BC1034-2DB3-44CD-9349-5A7D676DC444}" type="pres">
      <dgm:prSet presAssocID="{FF0DA03A-5578-464D-9E97-E23186905E73}" presName="spaceRect" presStyleCnt="0"/>
      <dgm:spPr/>
    </dgm:pt>
    <dgm:pt modelId="{E77F2F4C-D9A2-42C8-98F7-A78CD12EFC3F}" type="pres">
      <dgm:prSet presAssocID="{FF0DA03A-5578-464D-9E97-E23186905E7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97A9E1B-0A6A-4331-BC4F-91C80AC9FC5C}" srcId="{6F125C4B-5778-45EC-84B2-216AE3A20282}" destId="{FF0DA03A-5578-464D-9E97-E23186905E73}" srcOrd="4" destOrd="0" parTransId="{69C39C9C-CE15-45FC-805F-E4F8076F0CF8}" sibTransId="{DDAC53D7-E351-4EF9-BED9-1BC5B3CDE946}"/>
    <dgm:cxn modelId="{BA3DAD1E-99AC-479B-8834-2939C94DA84E}" type="presOf" srcId="{BF1D1644-2E42-4F46-A64C-F5342C965976}" destId="{52A1A2C9-6391-48C4-BF0A-728612F4AF88}" srcOrd="0" destOrd="0" presId="urn:microsoft.com/office/officeart/2018/2/layout/IconVerticalSolidList"/>
    <dgm:cxn modelId="{D8506636-1D6A-4D1D-8855-9DABC4013FE1}" srcId="{6F125C4B-5778-45EC-84B2-216AE3A20282}" destId="{BF1D1644-2E42-4F46-A64C-F5342C965976}" srcOrd="3" destOrd="0" parTransId="{DCFF6005-0596-4BF0-B4D1-E289B64149AC}" sibTransId="{6E767D3D-3AB8-4E37-A02D-CBB24EDF5838}"/>
    <dgm:cxn modelId="{E320AE3E-D9F8-45E7-A2A0-722E8A8A03E1}" type="presOf" srcId="{D27AFCCE-C09E-4944-B913-302C79633015}" destId="{919A9400-2B50-42A7-ADB7-07C4FCB99E76}" srcOrd="0" destOrd="0" presId="urn:microsoft.com/office/officeart/2018/2/layout/IconVerticalSolidList"/>
    <dgm:cxn modelId="{66835E4E-AF92-4749-AB9B-217721F7669A}" type="presOf" srcId="{A66E2FD9-FD10-449D-950D-1CF17C16B32D}" destId="{2249EEF4-C64E-4E0B-B8FF-14FE351538C6}" srcOrd="0" destOrd="0" presId="urn:microsoft.com/office/officeart/2018/2/layout/IconVerticalSolidList"/>
    <dgm:cxn modelId="{7111685E-F696-4919-9B06-FF3B33DF5502}" type="presOf" srcId="{5B419061-3E78-444D-B24D-41E475C582FD}" destId="{2E4B7A76-220A-4D7B-B89C-1B2B9E14AE4B}" srcOrd="0" destOrd="0" presId="urn:microsoft.com/office/officeart/2018/2/layout/IconVerticalSolidList"/>
    <dgm:cxn modelId="{E29FDD98-45B8-4C14-82A5-19A624D0D702}" srcId="{6F125C4B-5778-45EC-84B2-216AE3A20282}" destId="{5B419061-3E78-444D-B24D-41E475C582FD}" srcOrd="2" destOrd="0" parTransId="{EDC4EEEA-6D29-43CF-9FD2-605850C9811A}" sibTransId="{D0DB467D-020A-4D47-B757-F4100E8FD0B1}"/>
    <dgm:cxn modelId="{B5BC5FB8-8DC9-4903-A397-26E305CE4D81}" type="presOf" srcId="{6F125C4B-5778-45EC-84B2-216AE3A20282}" destId="{674C334F-559E-4F17-8695-105A167DC9CB}" srcOrd="0" destOrd="0" presId="urn:microsoft.com/office/officeart/2018/2/layout/IconVerticalSolidList"/>
    <dgm:cxn modelId="{B69A58D5-05E8-4326-BBCA-D9CD06A29458}" srcId="{6F125C4B-5778-45EC-84B2-216AE3A20282}" destId="{A66E2FD9-FD10-449D-950D-1CF17C16B32D}" srcOrd="0" destOrd="0" parTransId="{8302BA9E-BE5D-410B-8FD3-C871C5D3FBEA}" sibTransId="{1A7AFA1C-237C-4F08-BCE8-A43E65F69599}"/>
    <dgm:cxn modelId="{266B88E6-DBEF-4EC3-8AA9-6A1383C111D6}" type="presOf" srcId="{FF0DA03A-5578-464D-9E97-E23186905E73}" destId="{E77F2F4C-D9A2-42C8-98F7-A78CD12EFC3F}" srcOrd="0" destOrd="0" presId="urn:microsoft.com/office/officeart/2018/2/layout/IconVerticalSolidList"/>
    <dgm:cxn modelId="{936775FD-FFEF-4E53-BD28-A557C0A27630}" srcId="{6F125C4B-5778-45EC-84B2-216AE3A20282}" destId="{D27AFCCE-C09E-4944-B913-302C79633015}" srcOrd="1" destOrd="0" parTransId="{BFDFE0E5-D6BD-4424-B0CE-AE965CBFE1B5}" sibTransId="{0C7C2095-2AA8-42CA-B433-82D171FECA90}"/>
    <dgm:cxn modelId="{F5209382-F5C9-4ED0-A5A7-07C44E95AA78}" type="presParOf" srcId="{674C334F-559E-4F17-8695-105A167DC9CB}" destId="{44E83936-3DFF-423F-A842-EFA2D5A6A601}" srcOrd="0" destOrd="0" presId="urn:microsoft.com/office/officeart/2018/2/layout/IconVerticalSolidList"/>
    <dgm:cxn modelId="{7447F8BC-BB97-4F64-B77B-CFCDE63FBF1D}" type="presParOf" srcId="{44E83936-3DFF-423F-A842-EFA2D5A6A601}" destId="{D0EA1228-7395-4118-BEDA-F0F8178D6D62}" srcOrd="0" destOrd="0" presId="urn:microsoft.com/office/officeart/2018/2/layout/IconVerticalSolidList"/>
    <dgm:cxn modelId="{A5435BBD-13C9-4A09-AB98-2DB99B3F5F64}" type="presParOf" srcId="{44E83936-3DFF-423F-A842-EFA2D5A6A601}" destId="{7B914970-A664-48D3-9C09-E3F32799E5D2}" srcOrd="1" destOrd="0" presId="urn:microsoft.com/office/officeart/2018/2/layout/IconVerticalSolidList"/>
    <dgm:cxn modelId="{70812F60-7BA6-4DD6-B909-C4F00D8A336C}" type="presParOf" srcId="{44E83936-3DFF-423F-A842-EFA2D5A6A601}" destId="{809BD0E3-704A-483F-8514-A8470B20BD7A}" srcOrd="2" destOrd="0" presId="urn:microsoft.com/office/officeart/2018/2/layout/IconVerticalSolidList"/>
    <dgm:cxn modelId="{0E778C45-6399-4A3B-8F11-654C22D4EF0C}" type="presParOf" srcId="{44E83936-3DFF-423F-A842-EFA2D5A6A601}" destId="{2249EEF4-C64E-4E0B-B8FF-14FE351538C6}" srcOrd="3" destOrd="0" presId="urn:microsoft.com/office/officeart/2018/2/layout/IconVerticalSolidList"/>
    <dgm:cxn modelId="{D6D7A197-5869-4877-9A96-E9AF68D758AA}" type="presParOf" srcId="{674C334F-559E-4F17-8695-105A167DC9CB}" destId="{0C622E7A-F04C-44FE-9182-2EEE6F6ECA47}" srcOrd="1" destOrd="0" presId="urn:microsoft.com/office/officeart/2018/2/layout/IconVerticalSolidList"/>
    <dgm:cxn modelId="{872D9BB4-DC69-4330-AFEA-5E9BFA08E36A}" type="presParOf" srcId="{674C334F-559E-4F17-8695-105A167DC9CB}" destId="{3809D827-6761-4F3D-AA6B-92A6AA1C6EFF}" srcOrd="2" destOrd="0" presId="urn:microsoft.com/office/officeart/2018/2/layout/IconVerticalSolidList"/>
    <dgm:cxn modelId="{FC3AA9FD-9084-4B8C-939D-A3D998D2E855}" type="presParOf" srcId="{3809D827-6761-4F3D-AA6B-92A6AA1C6EFF}" destId="{2AE9B4B7-2BFE-4CF3-A477-18C05762D4EB}" srcOrd="0" destOrd="0" presId="urn:microsoft.com/office/officeart/2018/2/layout/IconVerticalSolidList"/>
    <dgm:cxn modelId="{7C1A5B4F-4A1E-4DE7-A0E3-57F1BB170B16}" type="presParOf" srcId="{3809D827-6761-4F3D-AA6B-92A6AA1C6EFF}" destId="{13FF6E19-2188-4080-99B3-A0DE37538B3C}" srcOrd="1" destOrd="0" presId="urn:microsoft.com/office/officeart/2018/2/layout/IconVerticalSolidList"/>
    <dgm:cxn modelId="{03F18122-8250-474E-94BF-974D13F57B48}" type="presParOf" srcId="{3809D827-6761-4F3D-AA6B-92A6AA1C6EFF}" destId="{C35C809F-C1CB-4F72-B396-06C62A6412D6}" srcOrd="2" destOrd="0" presId="urn:microsoft.com/office/officeart/2018/2/layout/IconVerticalSolidList"/>
    <dgm:cxn modelId="{9B5DE667-3571-4CB7-BBED-FE179780A8C1}" type="presParOf" srcId="{3809D827-6761-4F3D-AA6B-92A6AA1C6EFF}" destId="{919A9400-2B50-42A7-ADB7-07C4FCB99E76}" srcOrd="3" destOrd="0" presId="urn:microsoft.com/office/officeart/2018/2/layout/IconVerticalSolidList"/>
    <dgm:cxn modelId="{44D5B3B0-0D56-4778-B622-325DBC070702}" type="presParOf" srcId="{674C334F-559E-4F17-8695-105A167DC9CB}" destId="{D014FF99-2AAB-47F4-945A-9431D91FBA88}" srcOrd="3" destOrd="0" presId="urn:microsoft.com/office/officeart/2018/2/layout/IconVerticalSolidList"/>
    <dgm:cxn modelId="{B62C9C74-8D59-418C-A6CA-FB26E2403A16}" type="presParOf" srcId="{674C334F-559E-4F17-8695-105A167DC9CB}" destId="{5CA883E9-5752-47A6-95DD-2681FCD7CB25}" srcOrd="4" destOrd="0" presId="urn:microsoft.com/office/officeart/2018/2/layout/IconVerticalSolidList"/>
    <dgm:cxn modelId="{3ED0F7E8-8997-420A-95DE-12178CAF0F44}" type="presParOf" srcId="{5CA883E9-5752-47A6-95DD-2681FCD7CB25}" destId="{30673349-4D97-4563-91DB-661A955357A0}" srcOrd="0" destOrd="0" presId="urn:microsoft.com/office/officeart/2018/2/layout/IconVerticalSolidList"/>
    <dgm:cxn modelId="{E880D6E5-F62F-4CD1-BBA1-10E7C421678D}" type="presParOf" srcId="{5CA883E9-5752-47A6-95DD-2681FCD7CB25}" destId="{CF4CF7A2-2E01-442E-A20E-8A49399A986E}" srcOrd="1" destOrd="0" presId="urn:microsoft.com/office/officeart/2018/2/layout/IconVerticalSolidList"/>
    <dgm:cxn modelId="{7CD5B1DA-954E-4E93-8876-B73C8BD477A0}" type="presParOf" srcId="{5CA883E9-5752-47A6-95DD-2681FCD7CB25}" destId="{3FB8DDAD-BA49-447E-A183-A21328E0ABBB}" srcOrd="2" destOrd="0" presId="urn:microsoft.com/office/officeart/2018/2/layout/IconVerticalSolidList"/>
    <dgm:cxn modelId="{BC2F409B-D457-436B-903B-76A0B59F7751}" type="presParOf" srcId="{5CA883E9-5752-47A6-95DD-2681FCD7CB25}" destId="{2E4B7A76-220A-4D7B-B89C-1B2B9E14AE4B}" srcOrd="3" destOrd="0" presId="urn:microsoft.com/office/officeart/2018/2/layout/IconVerticalSolidList"/>
    <dgm:cxn modelId="{B81DA7E6-9D9E-4F8F-8AE9-B1994DDD2E60}" type="presParOf" srcId="{674C334F-559E-4F17-8695-105A167DC9CB}" destId="{F136B2A8-3297-43DF-80E8-574D838733C5}" srcOrd="5" destOrd="0" presId="urn:microsoft.com/office/officeart/2018/2/layout/IconVerticalSolidList"/>
    <dgm:cxn modelId="{167DC788-9950-435C-B211-6FAF22C7E70C}" type="presParOf" srcId="{674C334F-559E-4F17-8695-105A167DC9CB}" destId="{11FBF10B-9427-41C3-A3CC-004F7751E6C9}" srcOrd="6" destOrd="0" presId="urn:microsoft.com/office/officeart/2018/2/layout/IconVerticalSolidList"/>
    <dgm:cxn modelId="{AF5D1E1D-40FC-456C-9480-0CFB433B1CFE}" type="presParOf" srcId="{11FBF10B-9427-41C3-A3CC-004F7751E6C9}" destId="{E093797E-F24B-4354-B147-EB67D3B6C754}" srcOrd="0" destOrd="0" presId="urn:microsoft.com/office/officeart/2018/2/layout/IconVerticalSolidList"/>
    <dgm:cxn modelId="{3749D811-5C04-4A47-BFBA-01ECCBC7DF14}" type="presParOf" srcId="{11FBF10B-9427-41C3-A3CC-004F7751E6C9}" destId="{644AE4EE-0F2C-4393-94A3-EDB4707771E1}" srcOrd="1" destOrd="0" presId="urn:microsoft.com/office/officeart/2018/2/layout/IconVerticalSolidList"/>
    <dgm:cxn modelId="{C65CDD27-175C-41ED-A839-48649F3E2DD8}" type="presParOf" srcId="{11FBF10B-9427-41C3-A3CC-004F7751E6C9}" destId="{201DA98E-9147-4A2C-9DC3-DD0ABFC1CCE6}" srcOrd="2" destOrd="0" presId="urn:microsoft.com/office/officeart/2018/2/layout/IconVerticalSolidList"/>
    <dgm:cxn modelId="{0338F47D-51DE-4107-A8D7-46FB37E1076E}" type="presParOf" srcId="{11FBF10B-9427-41C3-A3CC-004F7751E6C9}" destId="{52A1A2C9-6391-48C4-BF0A-728612F4AF88}" srcOrd="3" destOrd="0" presId="urn:microsoft.com/office/officeart/2018/2/layout/IconVerticalSolidList"/>
    <dgm:cxn modelId="{00A04920-3522-4B11-8A39-F8BA3414C416}" type="presParOf" srcId="{674C334F-559E-4F17-8695-105A167DC9CB}" destId="{CF0799A0-2D4E-42A9-879C-1FC4340B8E97}" srcOrd="7" destOrd="0" presId="urn:microsoft.com/office/officeart/2018/2/layout/IconVerticalSolidList"/>
    <dgm:cxn modelId="{956E5FFC-5A08-4F5C-A260-106064F64BA0}" type="presParOf" srcId="{674C334F-559E-4F17-8695-105A167DC9CB}" destId="{FCD0D186-F1F8-4BA6-91BE-B779563EE31A}" srcOrd="8" destOrd="0" presId="urn:microsoft.com/office/officeart/2018/2/layout/IconVerticalSolidList"/>
    <dgm:cxn modelId="{0EF8F94E-A426-4E61-A3BE-142458CB2288}" type="presParOf" srcId="{FCD0D186-F1F8-4BA6-91BE-B779563EE31A}" destId="{9951DA7B-5A3D-40C2-9C1E-BA5E0B99C835}" srcOrd="0" destOrd="0" presId="urn:microsoft.com/office/officeart/2018/2/layout/IconVerticalSolidList"/>
    <dgm:cxn modelId="{1767F34E-719A-4ABC-9E2A-E22CB428C34C}" type="presParOf" srcId="{FCD0D186-F1F8-4BA6-91BE-B779563EE31A}" destId="{190D9AC3-7400-49BD-85D0-97EA8FD68E79}" srcOrd="1" destOrd="0" presId="urn:microsoft.com/office/officeart/2018/2/layout/IconVerticalSolidList"/>
    <dgm:cxn modelId="{532B4A4E-85EC-47FA-BBE2-A5B13DEA1E9D}" type="presParOf" srcId="{FCD0D186-F1F8-4BA6-91BE-B779563EE31A}" destId="{C3BC1034-2DB3-44CD-9349-5A7D676DC444}" srcOrd="2" destOrd="0" presId="urn:microsoft.com/office/officeart/2018/2/layout/IconVerticalSolidList"/>
    <dgm:cxn modelId="{D71E0B0F-2F99-42C5-8A7C-57C40FC30B54}" type="presParOf" srcId="{FCD0D186-F1F8-4BA6-91BE-B779563EE31A}" destId="{E77F2F4C-D9A2-42C8-98F7-A78CD12EFC3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40BD3B-6E49-4249-82F3-79D8BEEB1310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89D722-19CF-4136-883D-2B1A4959D5AC}">
      <dgm:prSet/>
      <dgm:spPr/>
      <dgm:t>
        <a:bodyPr/>
        <a:lstStyle/>
        <a:p>
          <a:r>
            <a:rPr lang="en-US"/>
            <a:t>USAF — 5,008 fatalities.</a:t>
          </a:r>
        </a:p>
      </dgm:t>
    </dgm:pt>
    <dgm:pt modelId="{3E9ABC33-AA2D-488B-9C2C-0231744AA7C6}" type="parTrans" cxnId="{9C613D44-6710-4717-AF23-97F8753E9E6A}">
      <dgm:prSet/>
      <dgm:spPr/>
      <dgm:t>
        <a:bodyPr/>
        <a:lstStyle/>
        <a:p>
          <a:endParaRPr lang="en-US"/>
        </a:p>
      </dgm:t>
    </dgm:pt>
    <dgm:pt modelId="{3FB497D7-34F0-4BF3-9587-4D2808C16227}" type="sibTrans" cxnId="{9C613D44-6710-4717-AF23-97F8753E9E6A}">
      <dgm:prSet/>
      <dgm:spPr/>
      <dgm:t>
        <a:bodyPr/>
        <a:lstStyle/>
        <a:p>
          <a:endParaRPr lang="en-US"/>
        </a:p>
      </dgm:t>
    </dgm:pt>
    <dgm:pt modelId="{B4AA0CCB-6882-41DD-A76B-53C0CEEB71CB}">
      <dgm:prSet/>
      <dgm:spPr/>
      <dgm:t>
        <a:bodyPr/>
        <a:lstStyle/>
        <a:p>
          <a:r>
            <a:rPr lang="en-US"/>
            <a:t>USAAF — 3,958 fatalities.</a:t>
          </a:r>
        </a:p>
      </dgm:t>
    </dgm:pt>
    <dgm:pt modelId="{3918BF65-91DF-45F4-A964-7AFC82C9EBE8}" type="parTrans" cxnId="{7B5F30E9-7240-4823-B10C-C367B251A042}">
      <dgm:prSet/>
      <dgm:spPr/>
      <dgm:t>
        <a:bodyPr/>
        <a:lstStyle/>
        <a:p>
          <a:endParaRPr lang="en-US"/>
        </a:p>
      </dgm:t>
    </dgm:pt>
    <dgm:pt modelId="{D0CF72D7-BC96-48C4-B5B3-83AA66C31A16}" type="sibTrans" cxnId="{7B5F30E9-7240-4823-B10C-C367B251A042}">
      <dgm:prSet/>
      <dgm:spPr/>
      <dgm:t>
        <a:bodyPr/>
        <a:lstStyle/>
        <a:p>
          <a:endParaRPr lang="en-US"/>
        </a:p>
      </dgm:t>
    </dgm:pt>
    <dgm:pt modelId="{D065A5AB-A7E9-4891-9216-889C757FA6DD}">
      <dgm:prSet/>
      <dgm:spPr/>
      <dgm:t>
        <a:bodyPr/>
        <a:lstStyle/>
        <a:p>
          <a:r>
            <a:rPr lang="en-US"/>
            <a:t>RAF — 2,216 fatalities.</a:t>
          </a:r>
        </a:p>
      </dgm:t>
    </dgm:pt>
    <dgm:pt modelId="{74CB59B7-CD32-4FE0-BC2B-1F726CE12B94}" type="parTrans" cxnId="{B94BC690-16EE-49E4-99F6-27B04D83FD04}">
      <dgm:prSet/>
      <dgm:spPr/>
      <dgm:t>
        <a:bodyPr/>
        <a:lstStyle/>
        <a:p>
          <a:endParaRPr lang="en-US"/>
        </a:p>
      </dgm:t>
    </dgm:pt>
    <dgm:pt modelId="{B8089BB3-C966-4705-AAF6-0C63F7D69769}" type="sibTrans" cxnId="{B94BC690-16EE-49E4-99F6-27B04D83FD04}">
      <dgm:prSet/>
      <dgm:spPr/>
      <dgm:t>
        <a:bodyPr/>
        <a:lstStyle/>
        <a:p>
          <a:endParaRPr lang="en-US"/>
        </a:p>
      </dgm:t>
    </dgm:pt>
    <dgm:pt modelId="{02B19BB0-844B-49F8-8B95-176628128F95}">
      <dgm:prSet/>
      <dgm:spPr/>
      <dgm:t>
        <a:bodyPr/>
        <a:lstStyle/>
        <a:p>
          <a:r>
            <a:rPr lang="en-US"/>
            <a:t>US Navy — 1,980 fatalities.</a:t>
          </a:r>
        </a:p>
      </dgm:t>
    </dgm:pt>
    <dgm:pt modelId="{88832F86-69B6-4185-B79E-108A88D739CE}" type="parTrans" cxnId="{12BDEC17-15A7-4AEF-9448-B362F4706653}">
      <dgm:prSet/>
      <dgm:spPr/>
      <dgm:t>
        <a:bodyPr/>
        <a:lstStyle/>
        <a:p>
          <a:endParaRPr lang="en-US"/>
        </a:p>
      </dgm:t>
    </dgm:pt>
    <dgm:pt modelId="{42D2B2E5-6CB6-429A-8006-EB1FDFB7A9DC}" type="sibTrans" cxnId="{12BDEC17-15A7-4AEF-9448-B362F4706653}">
      <dgm:prSet/>
      <dgm:spPr/>
      <dgm:t>
        <a:bodyPr/>
        <a:lstStyle/>
        <a:p>
          <a:endParaRPr lang="en-US"/>
        </a:p>
      </dgm:t>
    </dgm:pt>
    <dgm:pt modelId="{8D92B9E9-65E2-431F-B311-9A76B27A167E}">
      <dgm:prSet/>
      <dgm:spPr/>
      <dgm:t>
        <a:bodyPr/>
        <a:lstStyle/>
        <a:p>
          <a:r>
            <a:rPr lang="en-US"/>
            <a:t>Military operators dominate fatality counts historically.</a:t>
          </a:r>
        </a:p>
      </dgm:t>
    </dgm:pt>
    <dgm:pt modelId="{5E2076B5-8EAC-4D6B-B74D-9C11E60BE226}" type="parTrans" cxnId="{D05C5A69-BA01-4E72-B1A8-5C0DDE4FC048}">
      <dgm:prSet/>
      <dgm:spPr/>
      <dgm:t>
        <a:bodyPr/>
        <a:lstStyle/>
        <a:p>
          <a:endParaRPr lang="en-US"/>
        </a:p>
      </dgm:t>
    </dgm:pt>
    <dgm:pt modelId="{005CB97B-CA1A-4793-ACC1-2F0DD1E7C892}" type="sibTrans" cxnId="{D05C5A69-BA01-4E72-B1A8-5C0DDE4FC048}">
      <dgm:prSet/>
      <dgm:spPr/>
      <dgm:t>
        <a:bodyPr/>
        <a:lstStyle/>
        <a:p>
          <a:endParaRPr lang="en-US"/>
        </a:p>
      </dgm:t>
    </dgm:pt>
    <dgm:pt modelId="{9BCC28DC-4493-4B42-92F3-3BBDCE0320D5}" type="pres">
      <dgm:prSet presAssocID="{CB40BD3B-6E49-4249-82F3-79D8BEEB1310}" presName="vert0" presStyleCnt="0">
        <dgm:presLayoutVars>
          <dgm:dir/>
          <dgm:animOne val="branch"/>
          <dgm:animLvl val="lvl"/>
        </dgm:presLayoutVars>
      </dgm:prSet>
      <dgm:spPr/>
    </dgm:pt>
    <dgm:pt modelId="{7448556E-FE5D-F649-BFE6-1427B7CC0E5A}" type="pres">
      <dgm:prSet presAssocID="{BD89D722-19CF-4136-883D-2B1A4959D5AC}" presName="thickLine" presStyleLbl="alignNode1" presStyleIdx="0" presStyleCnt="5"/>
      <dgm:spPr/>
    </dgm:pt>
    <dgm:pt modelId="{21206C96-7A8F-964C-9891-A44FBDFB0D43}" type="pres">
      <dgm:prSet presAssocID="{BD89D722-19CF-4136-883D-2B1A4959D5AC}" presName="horz1" presStyleCnt="0"/>
      <dgm:spPr/>
    </dgm:pt>
    <dgm:pt modelId="{2572BEAB-0C74-EF4C-B9DA-6790CBB22A1A}" type="pres">
      <dgm:prSet presAssocID="{BD89D722-19CF-4136-883D-2B1A4959D5AC}" presName="tx1" presStyleLbl="revTx" presStyleIdx="0" presStyleCnt="5"/>
      <dgm:spPr/>
    </dgm:pt>
    <dgm:pt modelId="{E81BCB6C-255F-674D-A930-209D93F70AA6}" type="pres">
      <dgm:prSet presAssocID="{BD89D722-19CF-4136-883D-2B1A4959D5AC}" presName="vert1" presStyleCnt="0"/>
      <dgm:spPr/>
    </dgm:pt>
    <dgm:pt modelId="{70D66CF9-32E5-1A46-B4E2-66845C1028F3}" type="pres">
      <dgm:prSet presAssocID="{B4AA0CCB-6882-41DD-A76B-53C0CEEB71CB}" presName="thickLine" presStyleLbl="alignNode1" presStyleIdx="1" presStyleCnt="5"/>
      <dgm:spPr/>
    </dgm:pt>
    <dgm:pt modelId="{870B28C2-DAE5-094B-A588-7CA6F411BCFE}" type="pres">
      <dgm:prSet presAssocID="{B4AA0CCB-6882-41DD-A76B-53C0CEEB71CB}" presName="horz1" presStyleCnt="0"/>
      <dgm:spPr/>
    </dgm:pt>
    <dgm:pt modelId="{8A1F2811-1C6B-EC4D-BCD6-25DA33686F2E}" type="pres">
      <dgm:prSet presAssocID="{B4AA0CCB-6882-41DD-A76B-53C0CEEB71CB}" presName="tx1" presStyleLbl="revTx" presStyleIdx="1" presStyleCnt="5"/>
      <dgm:spPr/>
    </dgm:pt>
    <dgm:pt modelId="{0F6B0FF8-CC81-0846-B9AE-226FC832E7F5}" type="pres">
      <dgm:prSet presAssocID="{B4AA0CCB-6882-41DD-A76B-53C0CEEB71CB}" presName="vert1" presStyleCnt="0"/>
      <dgm:spPr/>
    </dgm:pt>
    <dgm:pt modelId="{C2EF381F-8580-914F-85F8-A342C45E31C6}" type="pres">
      <dgm:prSet presAssocID="{D065A5AB-A7E9-4891-9216-889C757FA6DD}" presName="thickLine" presStyleLbl="alignNode1" presStyleIdx="2" presStyleCnt="5"/>
      <dgm:spPr/>
    </dgm:pt>
    <dgm:pt modelId="{3F3A573A-9006-3440-8919-188B61AE90A3}" type="pres">
      <dgm:prSet presAssocID="{D065A5AB-A7E9-4891-9216-889C757FA6DD}" presName="horz1" presStyleCnt="0"/>
      <dgm:spPr/>
    </dgm:pt>
    <dgm:pt modelId="{AAD337A6-EC87-524A-9FC1-A844DDF26DB8}" type="pres">
      <dgm:prSet presAssocID="{D065A5AB-A7E9-4891-9216-889C757FA6DD}" presName="tx1" presStyleLbl="revTx" presStyleIdx="2" presStyleCnt="5"/>
      <dgm:spPr/>
    </dgm:pt>
    <dgm:pt modelId="{B8CD3D36-3FB1-D048-8178-BE9E690C8FB4}" type="pres">
      <dgm:prSet presAssocID="{D065A5AB-A7E9-4891-9216-889C757FA6DD}" presName="vert1" presStyleCnt="0"/>
      <dgm:spPr/>
    </dgm:pt>
    <dgm:pt modelId="{C57C6D87-58DE-304C-9EE0-5CC2DDD04770}" type="pres">
      <dgm:prSet presAssocID="{02B19BB0-844B-49F8-8B95-176628128F95}" presName="thickLine" presStyleLbl="alignNode1" presStyleIdx="3" presStyleCnt="5"/>
      <dgm:spPr/>
    </dgm:pt>
    <dgm:pt modelId="{FD554DAD-433F-BD45-819C-7D5CEBC389A0}" type="pres">
      <dgm:prSet presAssocID="{02B19BB0-844B-49F8-8B95-176628128F95}" presName="horz1" presStyleCnt="0"/>
      <dgm:spPr/>
    </dgm:pt>
    <dgm:pt modelId="{6995D344-395E-F645-A6CC-986741475650}" type="pres">
      <dgm:prSet presAssocID="{02B19BB0-844B-49F8-8B95-176628128F95}" presName="tx1" presStyleLbl="revTx" presStyleIdx="3" presStyleCnt="5"/>
      <dgm:spPr/>
    </dgm:pt>
    <dgm:pt modelId="{F6BE82CD-1007-774C-A203-DA183D172696}" type="pres">
      <dgm:prSet presAssocID="{02B19BB0-844B-49F8-8B95-176628128F95}" presName="vert1" presStyleCnt="0"/>
      <dgm:spPr/>
    </dgm:pt>
    <dgm:pt modelId="{F713E3EF-FB4F-B043-A0ED-CE2E1EFC354C}" type="pres">
      <dgm:prSet presAssocID="{8D92B9E9-65E2-431F-B311-9A76B27A167E}" presName="thickLine" presStyleLbl="alignNode1" presStyleIdx="4" presStyleCnt="5"/>
      <dgm:spPr/>
    </dgm:pt>
    <dgm:pt modelId="{D6C885E2-3A1A-E743-8B00-E11B40D4BA03}" type="pres">
      <dgm:prSet presAssocID="{8D92B9E9-65E2-431F-B311-9A76B27A167E}" presName="horz1" presStyleCnt="0"/>
      <dgm:spPr/>
    </dgm:pt>
    <dgm:pt modelId="{0A2AA1FC-EE36-5742-A03F-A41A1CDF3A96}" type="pres">
      <dgm:prSet presAssocID="{8D92B9E9-65E2-431F-B311-9A76B27A167E}" presName="tx1" presStyleLbl="revTx" presStyleIdx="4" presStyleCnt="5"/>
      <dgm:spPr/>
    </dgm:pt>
    <dgm:pt modelId="{11D31DA5-BC1F-C044-BC1B-59B46F55AA13}" type="pres">
      <dgm:prSet presAssocID="{8D92B9E9-65E2-431F-B311-9A76B27A167E}" presName="vert1" presStyleCnt="0"/>
      <dgm:spPr/>
    </dgm:pt>
  </dgm:ptLst>
  <dgm:cxnLst>
    <dgm:cxn modelId="{735DA114-91F4-9546-B967-32EAE9BC6171}" type="presOf" srcId="{D065A5AB-A7E9-4891-9216-889C757FA6DD}" destId="{AAD337A6-EC87-524A-9FC1-A844DDF26DB8}" srcOrd="0" destOrd="0" presId="urn:microsoft.com/office/officeart/2008/layout/LinedList"/>
    <dgm:cxn modelId="{12BDEC17-15A7-4AEF-9448-B362F4706653}" srcId="{CB40BD3B-6E49-4249-82F3-79D8BEEB1310}" destId="{02B19BB0-844B-49F8-8B95-176628128F95}" srcOrd="3" destOrd="0" parTransId="{88832F86-69B6-4185-B79E-108A88D739CE}" sibTransId="{42D2B2E5-6CB6-429A-8006-EB1FDFB7A9DC}"/>
    <dgm:cxn modelId="{9C613D44-6710-4717-AF23-97F8753E9E6A}" srcId="{CB40BD3B-6E49-4249-82F3-79D8BEEB1310}" destId="{BD89D722-19CF-4136-883D-2B1A4959D5AC}" srcOrd="0" destOrd="0" parTransId="{3E9ABC33-AA2D-488B-9C2C-0231744AA7C6}" sibTransId="{3FB497D7-34F0-4BF3-9587-4D2808C16227}"/>
    <dgm:cxn modelId="{D05C5A69-BA01-4E72-B1A8-5C0DDE4FC048}" srcId="{CB40BD3B-6E49-4249-82F3-79D8BEEB1310}" destId="{8D92B9E9-65E2-431F-B311-9A76B27A167E}" srcOrd="4" destOrd="0" parTransId="{5E2076B5-8EAC-4D6B-B74D-9C11E60BE226}" sibTransId="{005CB97B-CA1A-4793-ACC1-2F0DD1E7C892}"/>
    <dgm:cxn modelId="{B94BC690-16EE-49E4-99F6-27B04D83FD04}" srcId="{CB40BD3B-6E49-4249-82F3-79D8BEEB1310}" destId="{D065A5AB-A7E9-4891-9216-889C757FA6DD}" srcOrd="2" destOrd="0" parTransId="{74CB59B7-CD32-4FE0-BC2B-1F726CE12B94}" sibTransId="{B8089BB3-C966-4705-AAF6-0C63F7D69769}"/>
    <dgm:cxn modelId="{0C6BE299-CF8D-4A4C-B08B-C68ACD3EFEA0}" type="presOf" srcId="{B4AA0CCB-6882-41DD-A76B-53C0CEEB71CB}" destId="{8A1F2811-1C6B-EC4D-BCD6-25DA33686F2E}" srcOrd="0" destOrd="0" presId="urn:microsoft.com/office/officeart/2008/layout/LinedList"/>
    <dgm:cxn modelId="{04718DAB-941D-5D44-B116-765654545C01}" type="presOf" srcId="{CB40BD3B-6E49-4249-82F3-79D8BEEB1310}" destId="{9BCC28DC-4493-4B42-92F3-3BBDCE0320D5}" srcOrd="0" destOrd="0" presId="urn:microsoft.com/office/officeart/2008/layout/LinedList"/>
    <dgm:cxn modelId="{E47B7BC7-05E6-B34A-9BDB-38B92134043B}" type="presOf" srcId="{BD89D722-19CF-4136-883D-2B1A4959D5AC}" destId="{2572BEAB-0C74-EF4C-B9DA-6790CBB22A1A}" srcOrd="0" destOrd="0" presId="urn:microsoft.com/office/officeart/2008/layout/LinedList"/>
    <dgm:cxn modelId="{97D14CD1-4042-8141-A839-9EA98C09B0A8}" type="presOf" srcId="{02B19BB0-844B-49F8-8B95-176628128F95}" destId="{6995D344-395E-F645-A6CC-986741475650}" srcOrd="0" destOrd="0" presId="urn:microsoft.com/office/officeart/2008/layout/LinedList"/>
    <dgm:cxn modelId="{5003CBE1-CE47-4049-9FE4-001DBECF11C3}" type="presOf" srcId="{8D92B9E9-65E2-431F-B311-9A76B27A167E}" destId="{0A2AA1FC-EE36-5742-A03F-A41A1CDF3A96}" srcOrd="0" destOrd="0" presId="urn:microsoft.com/office/officeart/2008/layout/LinedList"/>
    <dgm:cxn modelId="{7B5F30E9-7240-4823-B10C-C367B251A042}" srcId="{CB40BD3B-6E49-4249-82F3-79D8BEEB1310}" destId="{B4AA0CCB-6882-41DD-A76B-53C0CEEB71CB}" srcOrd="1" destOrd="0" parTransId="{3918BF65-91DF-45F4-A964-7AFC82C9EBE8}" sibTransId="{D0CF72D7-BC96-48C4-B5B3-83AA66C31A16}"/>
    <dgm:cxn modelId="{4B8490BF-11EC-C240-9EDA-719FCE96E7EF}" type="presParOf" srcId="{9BCC28DC-4493-4B42-92F3-3BBDCE0320D5}" destId="{7448556E-FE5D-F649-BFE6-1427B7CC0E5A}" srcOrd="0" destOrd="0" presId="urn:microsoft.com/office/officeart/2008/layout/LinedList"/>
    <dgm:cxn modelId="{0BCE2BBE-C042-7A49-9BD8-10E0943BC80C}" type="presParOf" srcId="{9BCC28DC-4493-4B42-92F3-3BBDCE0320D5}" destId="{21206C96-7A8F-964C-9891-A44FBDFB0D43}" srcOrd="1" destOrd="0" presId="urn:microsoft.com/office/officeart/2008/layout/LinedList"/>
    <dgm:cxn modelId="{63EFEECC-54A2-C64B-8951-DF6A0ABBEFE3}" type="presParOf" srcId="{21206C96-7A8F-964C-9891-A44FBDFB0D43}" destId="{2572BEAB-0C74-EF4C-B9DA-6790CBB22A1A}" srcOrd="0" destOrd="0" presId="urn:microsoft.com/office/officeart/2008/layout/LinedList"/>
    <dgm:cxn modelId="{79FCD5B0-EAD8-464B-935A-E9E3A083748F}" type="presParOf" srcId="{21206C96-7A8F-964C-9891-A44FBDFB0D43}" destId="{E81BCB6C-255F-674D-A930-209D93F70AA6}" srcOrd="1" destOrd="0" presId="urn:microsoft.com/office/officeart/2008/layout/LinedList"/>
    <dgm:cxn modelId="{085E601B-935C-8543-80F4-A03C9CD4D43D}" type="presParOf" srcId="{9BCC28DC-4493-4B42-92F3-3BBDCE0320D5}" destId="{70D66CF9-32E5-1A46-B4E2-66845C1028F3}" srcOrd="2" destOrd="0" presId="urn:microsoft.com/office/officeart/2008/layout/LinedList"/>
    <dgm:cxn modelId="{D61B1BE1-5D6B-C64D-B0C3-6506325E5A6F}" type="presParOf" srcId="{9BCC28DC-4493-4B42-92F3-3BBDCE0320D5}" destId="{870B28C2-DAE5-094B-A588-7CA6F411BCFE}" srcOrd="3" destOrd="0" presId="urn:microsoft.com/office/officeart/2008/layout/LinedList"/>
    <dgm:cxn modelId="{ADEE4736-8656-9143-916F-BAC4688E2765}" type="presParOf" srcId="{870B28C2-DAE5-094B-A588-7CA6F411BCFE}" destId="{8A1F2811-1C6B-EC4D-BCD6-25DA33686F2E}" srcOrd="0" destOrd="0" presId="urn:microsoft.com/office/officeart/2008/layout/LinedList"/>
    <dgm:cxn modelId="{340579FE-EBB8-7147-8D94-7BF95300F657}" type="presParOf" srcId="{870B28C2-DAE5-094B-A588-7CA6F411BCFE}" destId="{0F6B0FF8-CC81-0846-B9AE-226FC832E7F5}" srcOrd="1" destOrd="0" presId="urn:microsoft.com/office/officeart/2008/layout/LinedList"/>
    <dgm:cxn modelId="{C3853DB3-BF9F-394A-BC1A-7D0E57FB76A9}" type="presParOf" srcId="{9BCC28DC-4493-4B42-92F3-3BBDCE0320D5}" destId="{C2EF381F-8580-914F-85F8-A342C45E31C6}" srcOrd="4" destOrd="0" presId="urn:microsoft.com/office/officeart/2008/layout/LinedList"/>
    <dgm:cxn modelId="{C03C6E06-39C8-CF4B-8DE8-9F673DBF3D55}" type="presParOf" srcId="{9BCC28DC-4493-4B42-92F3-3BBDCE0320D5}" destId="{3F3A573A-9006-3440-8919-188B61AE90A3}" srcOrd="5" destOrd="0" presId="urn:microsoft.com/office/officeart/2008/layout/LinedList"/>
    <dgm:cxn modelId="{5D2BE32E-FD60-0247-9C75-8E2D7841F77F}" type="presParOf" srcId="{3F3A573A-9006-3440-8919-188B61AE90A3}" destId="{AAD337A6-EC87-524A-9FC1-A844DDF26DB8}" srcOrd="0" destOrd="0" presId="urn:microsoft.com/office/officeart/2008/layout/LinedList"/>
    <dgm:cxn modelId="{5E5A2887-6B73-2A42-A8BC-C3D05CA91DE1}" type="presParOf" srcId="{3F3A573A-9006-3440-8919-188B61AE90A3}" destId="{B8CD3D36-3FB1-D048-8178-BE9E690C8FB4}" srcOrd="1" destOrd="0" presId="urn:microsoft.com/office/officeart/2008/layout/LinedList"/>
    <dgm:cxn modelId="{0F212E2E-6A9A-0543-8AB1-189852460B51}" type="presParOf" srcId="{9BCC28DC-4493-4B42-92F3-3BBDCE0320D5}" destId="{C57C6D87-58DE-304C-9EE0-5CC2DDD04770}" srcOrd="6" destOrd="0" presId="urn:microsoft.com/office/officeart/2008/layout/LinedList"/>
    <dgm:cxn modelId="{A5A2F29F-6700-BF4A-AEDA-6882A202A7B4}" type="presParOf" srcId="{9BCC28DC-4493-4B42-92F3-3BBDCE0320D5}" destId="{FD554DAD-433F-BD45-819C-7D5CEBC389A0}" srcOrd="7" destOrd="0" presId="urn:microsoft.com/office/officeart/2008/layout/LinedList"/>
    <dgm:cxn modelId="{BD4BC608-D120-4745-B4A4-1A2FB5FF08FA}" type="presParOf" srcId="{FD554DAD-433F-BD45-819C-7D5CEBC389A0}" destId="{6995D344-395E-F645-A6CC-986741475650}" srcOrd="0" destOrd="0" presId="urn:microsoft.com/office/officeart/2008/layout/LinedList"/>
    <dgm:cxn modelId="{0C98FD8B-EE2B-BE45-9D04-6711A7F5C1BC}" type="presParOf" srcId="{FD554DAD-433F-BD45-819C-7D5CEBC389A0}" destId="{F6BE82CD-1007-774C-A203-DA183D172696}" srcOrd="1" destOrd="0" presId="urn:microsoft.com/office/officeart/2008/layout/LinedList"/>
    <dgm:cxn modelId="{9538FE3B-B815-E947-BCA1-7B478744F10D}" type="presParOf" srcId="{9BCC28DC-4493-4B42-92F3-3BBDCE0320D5}" destId="{F713E3EF-FB4F-B043-A0ED-CE2E1EFC354C}" srcOrd="8" destOrd="0" presId="urn:microsoft.com/office/officeart/2008/layout/LinedList"/>
    <dgm:cxn modelId="{8230677D-E324-3C4D-865B-3D2ECDEE269F}" type="presParOf" srcId="{9BCC28DC-4493-4B42-92F3-3BBDCE0320D5}" destId="{D6C885E2-3A1A-E743-8B00-E11B40D4BA03}" srcOrd="9" destOrd="0" presId="urn:microsoft.com/office/officeart/2008/layout/LinedList"/>
    <dgm:cxn modelId="{4C8E95B4-85CC-4849-AAF1-BA5C056DD6A7}" type="presParOf" srcId="{D6C885E2-3A1A-E743-8B00-E11B40D4BA03}" destId="{0A2AA1FC-EE36-5742-A03F-A41A1CDF3A96}" srcOrd="0" destOrd="0" presId="urn:microsoft.com/office/officeart/2008/layout/LinedList"/>
    <dgm:cxn modelId="{25E1D3E7-B459-B747-8F67-A0F157E660A4}" type="presParOf" srcId="{D6C885E2-3A1A-E743-8B00-E11B40D4BA03}" destId="{11D31DA5-BC1F-C044-BC1B-59B46F55AA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05A0A9-6DCC-4F79-AA1D-F4C49B257DE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941C5DB-414B-4617-91CA-C9115BE16833}">
      <dgm:prSet/>
      <dgm:spPr/>
      <dgm:t>
        <a:bodyPr/>
        <a:lstStyle/>
        <a:p>
          <a:r>
            <a:rPr lang="en-US"/>
            <a:t>Accidents align with air traffic density by region.</a:t>
          </a:r>
        </a:p>
      </dgm:t>
    </dgm:pt>
    <dgm:pt modelId="{878F7361-B987-448D-A7D3-3AEA4BF82873}" type="parTrans" cxnId="{3DF4BE31-7680-4412-9773-E20A86CFEBEA}">
      <dgm:prSet/>
      <dgm:spPr/>
      <dgm:t>
        <a:bodyPr/>
        <a:lstStyle/>
        <a:p>
          <a:endParaRPr lang="en-US"/>
        </a:p>
      </dgm:t>
    </dgm:pt>
    <dgm:pt modelId="{81C241F7-FF9D-4CA6-809C-D74127C4A5FD}" type="sibTrans" cxnId="{3DF4BE31-7680-4412-9773-E20A86CFEBEA}">
      <dgm:prSet/>
      <dgm:spPr/>
      <dgm:t>
        <a:bodyPr/>
        <a:lstStyle/>
        <a:p>
          <a:endParaRPr lang="en-US"/>
        </a:p>
      </dgm:t>
    </dgm:pt>
    <dgm:pt modelId="{63584222-CC92-4E81-A3E7-517EEEEA97D7}">
      <dgm:prSet/>
      <dgm:spPr/>
      <dgm:t>
        <a:bodyPr/>
        <a:lstStyle/>
        <a:p>
          <a:r>
            <a:rPr lang="en-US"/>
            <a:t>Fatalities decreasing steadily — aviation safety improving.</a:t>
          </a:r>
        </a:p>
      </dgm:t>
    </dgm:pt>
    <dgm:pt modelId="{A206410A-3B9E-405B-8F5E-34225FF32804}" type="parTrans" cxnId="{8789172F-E7BD-4A59-BF99-1F234EEE6E3F}">
      <dgm:prSet/>
      <dgm:spPr/>
      <dgm:t>
        <a:bodyPr/>
        <a:lstStyle/>
        <a:p>
          <a:endParaRPr lang="en-US"/>
        </a:p>
      </dgm:t>
    </dgm:pt>
    <dgm:pt modelId="{7081A99D-01C7-4A41-88B0-990AC6843635}" type="sibTrans" cxnId="{8789172F-E7BD-4A59-BF99-1F234EEE6E3F}">
      <dgm:prSet/>
      <dgm:spPr/>
      <dgm:t>
        <a:bodyPr/>
        <a:lstStyle/>
        <a:p>
          <a:endParaRPr lang="en-US"/>
        </a:p>
      </dgm:t>
    </dgm:pt>
    <dgm:pt modelId="{79908C17-2C6D-46B2-9BA8-ABDCD0FB7D1E}">
      <dgm:prSet/>
      <dgm:spPr/>
      <dgm:t>
        <a:bodyPr/>
        <a:lstStyle/>
        <a:p>
          <a:r>
            <a:rPr lang="en-US"/>
            <a:t>General Aviation (A1) dominates top country incidents.</a:t>
          </a:r>
        </a:p>
      </dgm:t>
    </dgm:pt>
    <dgm:pt modelId="{76BADBC5-17AE-409D-B548-381342E355D9}" type="parTrans" cxnId="{6A957CD7-0F31-4B08-A188-F18F4EBAE3DE}">
      <dgm:prSet/>
      <dgm:spPr/>
      <dgm:t>
        <a:bodyPr/>
        <a:lstStyle/>
        <a:p>
          <a:endParaRPr lang="en-US"/>
        </a:p>
      </dgm:t>
    </dgm:pt>
    <dgm:pt modelId="{3FCB1CA0-B62C-4736-BE55-0A43CEA9941E}" type="sibTrans" cxnId="{6A957CD7-0F31-4B08-A188-F18F4EBAE3DE}">
      <dgm:prSet/>
      <dgm:spPr/>
      <dgm:t>
        <a:bodyPr/>
        <a:lstStyle/>
        <a:p>
          <a:endParaRPr lang="en-US"/>
        </a:p>
      </dgm:t>
    </dgm:pt>
    <dgm:pt modelId="{934DF56E-F1E2-4084-949F-9F1A6B5BBFE2}">
      <dgm:prSet/>
      <dgm:spPr/>
      <dgm:t>
        <a:bodyPr/>
        <a:lstStyle/>
        <a:p>
          <a:r>
            <a:rPr lang="en-US"/>
            <a:t>Python enabled efficient exploration of over 21,000 records.</a:t>
          </a:r>
        </a:p>
      </dgm:t>
    </dgm:pt>
    <dgm:pt modelId="{BCA141BF-2D32-44CC-A4BD-FFFAF9E65FC8}" type="parTrans" cxnId="{1A453081-5D46-460F-BF42-8D623E1F50D9}">
      <dgm:prSet/>
      <dgm:spPr/>
      <dgm:t>
        <a:bodyPr/>
        <a:lstStyle/>
        <a:p>
          <a:endParaRPr lang="en-US"/>
        </a:p>
      </dgm:t>
    </dgm:pt>
    <dgm:pt modelId="{5BC70121-1E28-4D2E-BD4A-A6CA914ACCD0}" type="sibTrans" cxnId="{1A453081-5D46-460F-BF42-8D623E1F50D9}">
      <dgm:prSet/>
      <dgm:spPr/>
      <dgm:t>
        <a:bodyPr/>
        <a:lstStyle/>
        <a:p>
          <a:endParaRPr lang="en-US"/>
        </a:p>
      </dgm:t>
    </dgm:pt>
    <dgm:pt modelId="{C752C5A8-8A17-544B-86DB-56DBE14F07F4}" type="pres">
      <dgm:prSet presAssocID="{E405A0A9-6DCC-4F79-AA1D-F4C49B257DEE}" presName="diagram" presStyleCnt="0">
        <dgm:presLayoutVars>
          <dgm:dir/>
          <dgm:resizeHandles val="exact"/>
        </dgm:presLayoutVars>
      </dgm:prSet>
      <dgm:spPr/>
    </dgm:pt>
    <dgm:pt modelId="{1FE73AF0-32E4-3F42-BBBE-4D74835217AD}" type="pres">
      <dgm:prSet presAssocID="{A941C5DB-414B-4617-91CA-C9115BE16833}" presName="node" presStyleLbl="node1" presStyleIdx="0" presStyleCnt="4">
        <dgm:presLayoutVars>
          <dgm:bulletEnabled val="1"/>
        </dgm:presLayoutVars>
      </dgm:prSet>
      <dgm:spPr/>
    </dgm:pt>
    <dgm:pt modelId="{0F456796-E902-4C46-8231-F671276445B1}" type="pres">
      <dgm:prSet presAssocID="{81C241F7-FF9D-4CA6-809C-D74127C4A5FD}" presName="sibTrans" presStyleCnt="0"/>
      <dgm:spPr/>
    </dgm:pt>
    <dgm:pt modelId="{1192354E-50E1-A946-B9C5-37860B068D15}" type="pres">
      <dgm:prSet presAssocID="{63584222-CC92-4E81-A3E7-517EEEEA97D7}" presName="node" presStyleLbl="node1" presStyleIdx="1" presStyleCnt="4">
        <dgm:presLayoutVars>
          <dgm:bulletEnabled val="1"/>
        </dgm:presLayoutVars>
      </dgm:prSet>
      <dgm:spPr/>
    </dgm:pt>
    <dgm:pt modelId="{DE56DB07-4187-C144-857B-E1C88A43AEF2}" type="pres">
      <dgm:prSet presAssocID="{7081A99D-01C7-4A41-88B0-990AC6843635}" presName="sibTrans" presStyleCnt="0"/>
      <dgm:spPr/>
    </dgm:pt>
    <dgm:pt modelId="{A1F580C4-FFF5-594C-BF49-D8EF1C4CEB8B}" type="pres">
      <dgm:prSet presAssocID="{79908C17-2C6D-46B2-9BA8-ABDCD0FB7D1E}" presName="node" presStyleLbl="node1" presStyleIdx="2" presStyleCnt="4">
        <dgm:presLayoutVars>
          <dgm:bulletEnabled val="1"/>
        </dgm:presLayoutVars>
      </dgm:prSet>
      <dgm:spPr/>
    </dgm:pt>
    <dgm:pt modelId="{0622A12A-6DE5-2942-93DD-816903B6ECA3}" type="pres">
      <dgm:prSet presAssocID="{3FCB1CA0-B62C-4736-BE55-0A43CEA9941E}" presName="sibTrans" presStyleCnt="0"/>
      <dgm:spPr/>
    </dgm:pt>
    <dgm:pt modelId="{BD21925B-FD74-D941-8F9C-E768F2109073}" type="pres">
      <dgm:prSet presAssocID="{934DF56E-F1E2-4084-949F-9F1A6B5BBFE2}" presName="node" presStyleLbl="node1" presStyleIdx="3" presStyleCnt="4">
        <dgm:presLayoutVars>
          <dgm:bulletEnabled val="1"/>
        </dgm:presLayoutVars>
      </dgm:prSet>
      <dgm:spPr/>
    </dgm:pt>
  </dgm:ptLst>
  <dgm:cxnLst>
    <dgm:cxn modelId="{8789172F-E7BD-4A59-BF99-1F234EEE6E3F}" srcId="{E405A0A9-6DCC-4F79-AA1D-F4C49B257DEE}" destId="{63584222-CC92-4E81-A3E7-517EEEEA97D7}" srcOrd="1" destOrd="0" parTransId="{A206410A-3B9E-405B-8F5E-34225FF32804}" sibTransId="{7081A99D-01C7-4A41-88B0-990AC6843635}"/>
    <dgm:cxn modelId="{3DF4BE31-7680-4412-9773-E20A86CFEBEA}" srcId="{E405A0A9-6DCC-4F79-AA1D-F4C49B257DEE}" destId="{A941C5DB-414B-4617-91CA-C9115BE16833}" srcOrd="0" destOrd="0" parTransId="{878F7361-B987-448D-A7D3-3AEA4BF82873}" sibTransId="{81C241F7-FF9D-4CA6-809C-D74127C4A5FD}"/>
    <dgm:cxn modelId="{F8C79842-C371-0B4B-AF8E-40FA8595BDF3}" type="presOf" srcId="{934DF56E-F1E2-4084-949F-9F1A6B5BBFE2}" destId="{BD21925B-FD74-D941-8F9C-E768F2109073}" srcOrd="0" destOrd="0" presId="urn:microsoft.com/office/officeart/2005/8/layout/default"/>
    <dgm:cxn modelId="{F05E6253-3232-7647-9545-5E1F344CFA06}" type="presOf" srcId="{63584222-CC92-4E81-A3E7-517EEEEA97D7}" destId="{1192354E-50E1-A946-B9C5-37860B068D15}" srcOrd="0" destOrd="0" presId="urn:microsoft.com/office/officeart/2005/8/layout/default"/>
    <dgm:cxn modelId="{59E77C57-0963-C44F-B82E-FD7E967E6BF6}" type="presOf" srcId="{79908C17-2C6D-46B2-9BA8-ABDCD0FB7D1E}" destId="{A1F580C4-FFF5-594C-BF49-D8EF1C4CEB8B}" srcOrd="0" destOrd="0" presId="urn:microsoft.com/office/officeart/2005/8/layout/default"/>
    <dgm:cxn modelId="{91AF0A63-A4B9-314A-8DA1-2A95FCDDE00A}" type="presOf" srcId="{E405A0A9-6DCC-4F79-AA1D-F4C49B257DEE}" destId="{C752C5A8-8A17-544B-86DB-56DBE14F07F4}" srcOrd="0" destOrd="0" presId="urn:microsoft.com/office/officeart/2005/8/layout/default"/>
    <dgm:cxn modelId="{1A453081-5D46-460F-BF42-8D623E1F50D9}" srcId="{E405A0A9-6DCC-4F79-AA1D-F4C49B257DEE}" destId="{934DF56E-F1E2-4084-949F-9F1A6B5BBFE2}" srcOrd="3" destOrd="0" parTransId="{BCA141BF-2D32-44CC-A4BD-FFFAF9E65FC8}" sibTransId="{5BC70121-1E28-4D2E-BD4A-A6CA914ACCD0}"/>
    <dgm:cxn modelId="{6B602199-D3AA-2F4C-8E5F-6A193E6EF22C}" type="presOf" srcId="{A941C5DB-414B-4617-91CA-C9115BE16833}" destId="{1FE73AF0-32E4-3F42-BBBE-4D74835217AD}" srcOrd="0" destOrd="0" presId="urn:microsoft.com/office/officeart/2005/8/layout/default"/>
    <dgm:cxn modelId="{6A957CD7-0F31-4B08-A188-F18F4EBAE3DE}" srcId="{E405A0A9-6DCC-4F79-AA1D-F4C49B257DEE}" destId="{79908C17-2C6D-46B2-9BA8-ABDCD0FB7D1E}" srcOrd="2" destOrd="0" parTransId="{76BADBC5-17AE-409D-B548-381342E355D9}" sibTransId="{3FCB1CA0-B62C-4736-BE55-0A43CEA9941E}"/>
    <dgm:cxn modelId="{80C4C30C-ABC8-D245-A949-4352A263212C}" type="presParOf" srcId="{C752C5A8-8A17-544B-86DB-56DBE14F07F4}" destId="{1FE73AF0-32E4-3F42-BBBE-4D74835217AD}" srcOrd="0" destOrd="0" presId="urn:microsoft.com/office/officeart/2005/8/layout/default"/>
    <dgm:cxn modelId="{3F14008E-612C-9649-AF96-B942B54EB743}" type="presParOf" srcId="{C752C5A8-8A17-544B-86DB-56DBE14F07F4}" destId="{0F456796-E902-4C46-8231-F671276445B1}" srcOrd="1" destOrd="0" presId="urn:microsoft.com/office/officeart/2005/8/layout/default"/>
    <dgm:cxn modelId="{8AD3BA38-4DCA-6444-951D-CA8B0194D16E}" type="presParOf" srcId="{C752C5A8-8A17-544B-86DB-56DBE14F07F4}" destId="{1192354E-50E1-A946-B9C5-37860B068D15}" srcOrd="2" destOrd="0" presId="urn:microsoft.com/office/officeart/2005/8/layout/default"/>
    <dgm:cxn modelId="{5049B8DD-5B3F-EB4D-9D07-1B8F2CD1E625}" type="presParOf" srcId="{C752C5A8-8A17-544B-86DB-56DBE14F07F4}" destId="{DE56DB07-4187-C144-857B-E1C88A43AEF2}" srcOrd="3" destOrd="0" presId="urn:microsoft.com/office/officeart/2005/8/layout/default"/>
    <dgm:cxn modelId="{DD38CA63-7F76-424C-9077-734C79F393EF}" type="presParOf" srcId="{C752C5A8-8A17-544B-86DB-56DBE14F07F4}" destId="{A1F580C4-FFF5-594C-BF49-D8EF1C4CEB8B}" srcOrd="4" destOrd="0" presId="urn:microsoft.com/office/officeart/2005/8/layout/default"/>
    <dgm:cxn modelId="{72E0B7E4-D48A-C449-B004-8D40DBB235FC}" type="presParOf" srcId="{C752C5A8-8A17-544B-86DB-56DBE14F07F4}" destId="{0622A12A-6DE5-2942-93DD-816903B6ECA3}" srcOrd="5" destOrd="0" presId="urn:microsoft.com/office/officeart/2005/8/layout/default"/>
    <dgm:cxn modelId="{4D11751B-E721-644B-A36A-F53C74DEDA0B}" type="presParOf" srcId="{C752C5A8-8A17-544B-86DB-56DBE14F07F4}" destId="{BD21925B-FD74-D941-8F9C-E768F210907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7D861E1-3F01-4C19-B2BF-98275CBC8C1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F04D46-295C-41A8-8D05-076D7F8E8308}">
      <dgm:prSet/>
      <dgm:spPr/>
      <dgm:t>
        <a:bodyPr/>
        <a:lstStyle/>
        <a:p>
          <a:r>
            <a:rPr lang="en-US"/>
            <a:t>Environment: PyCharm | GitHub.</a:t>
          </a:r>
        </a:p>
      </dgm:t>
    </dgm:pt>
    <dgm:pt modelId="{8351F4D0-758F-4A5C-AB01-875135FCBB37}" type="parTrans" cxnId="{AD47ECFE-0F37-4817-A780-C18A4595E5C4}">
      <dgm:prSet/>
      <dgm:spPr/>
      <dgm:t>
        <a:bodyPr/>
        <a:lstStyle/>
        <a:p>
          <a:endParaRPr lang="en-US"/>
        </a:p>
      </dgm:t>
    </dgm:pt>
    <dgm:pt modelId="{AF072F81-7BA4-40A1-8EA5-4EBD8C8DAD40}" type="sibTrans" cxnId="{AD47ECFE-0F37-4817-A780-C18A4595E5C4}">
      <dgm:prSet/>
      <dgm:spPr/>
      <dgm:t>
        <a:bodyPr/>
        <a:lstStyle/>
        <a:p>
          <a:endParaRPr lang="en-US"/>
        </a:p>
      </dgm:t>
    </dgm:pt>
    <dgm:pt modelId="{B5759741-A85B-433B-A682-A2D7B30866E7}">
      <dgm:prSet/>
      <dgm:spPr/>
      <dgm:t>
        <a:bodyPr/>
        <a:lstStyle/>
        <a:p>
          <a:r>
            <a:rPr lang="en-US" dirty="0"/>
            <a:t>Libraries: Pandas, Matplotlib, Seaborn, </a:t>
          </a:r>
          <a:r>
            <a:rPr lang="en-US" dirty="0" err="1"/>
            <a:t>Plotly</a:t>
          </a:r>
          <a:r>
            <a:rPr lang="en-US" dirty="0"/>
            <a:t>, </a:t>
          </a:r>
          <a:r>
            <a:rPr lang="en-US" dirty="0" err="1"/>
            <a:t>PyCountry</a:t>
          </a:r>
          <a:r>
            <a:rPr lang="en-US" dirty="0"/>
            <a:t>.</a:t>
          </a:r>
        </a:p>
      </dgm:t>
    </dgm:pt>
    <dgm:pt modelId="{3AF70DB0-3EB6-455E-B702-F8360603C8C9}" type="parTrans" cxnId="{99152804-0D62-43F8-9B6F-FA2AA72A93C2}">
      <dgm:prSet/>
      <dgm:spPr/>
      <dgm:t>
        <a:bodyPr/>
        <a:lstStyle/>
        <a:p>
          <a:endParaRPr lang="en-US"/>
        </a:p>
      </dgm:t>
    </dgm:pt>
    <dgm:pt modelId="{863111A3-A643-46A1-B4B8-A851B08F5F92}" type="sibTrans" cxnId="{99152804-0D62-43F8-9B6F-FA2AA72A93C2}">
      <dgm:prSet/>
      <dgm:spPr/>
      <dgm:t>
        <a:bodyPr/>
        <a:lstStyle/>
        <a:p>
          <a:endParaRPr lang="en-US"/>
        </a:p>
      </dgm:t>
    </dgm:pt>
    <dgm:pt modelId="{28C73432-1B69-4CCA-BD97-74D5E7339900}">
      <dgm:prSet/>
      <dgm:spPr/>
      <dgm:t>
        <a:bodyPr/>
        <a:lstStyle/>
        <a:p>
          <a:r>
            <a:rPr lang="en-US"/>
            <a:t>Skills: Cleaning, Grouping, Filtering, Visualization, Correlation Analysis.</a:t>
          </a:r>
        </a:p>
      </dgm:t>
    </dgm:pt>
    <dgm:pt modelId="{E877F3E1-1808-4E44-B0BE-1482C3FB4E90}" type="parTrans" cxnId="{6E0D81FC-1B02-404C-BFC9-9E36CEEADBF8}">
      <dgm:prSet/>
      <dgm:spPr/>
      <dgm:t>
        <a:bodyPr/>
        <a:lstStyle/>
        <a:p>
          <a:endParaRPr lang="en-US"/>
        </a:p>
      </dgm:t>
    </dgm:pt>
    <dgm:pt modelId="{08AF866B-4EDA-4FC0-9B26-6773315E89AA}" type="sibTrans" cxnId="{6E0D81FC-1B02-404C-BFC9-9E36CEEADBF8}">
      <dgm:prSet/>
      <dgm:spPr/>
      <dgm:t>
        <a:bodyPr/>
        <a:lstStyle/>
        <a:p>
          <a:endParaRPr lang="en-US"/>
        </a:p>
      </dgm:t>
    </dgm:pt>
    <dgm:pt modelId="{728BEEEE-98DF-410B-8E46-6B66E097046A}" type="pres">
      <dgm:prSet presAssocID="{17D861E1-3F01-4C19-B2BF-98275CBC8C13}" presName="root" presStyleCnt="0">
        <dgm:presLayoutVars>
          <dgm:dir/>
          <dgm:resizeHandles val="exact"/>
        </dgm:presLayoutVars>
      </dgm:prSet>
      <dgm:spPr/>
    </dgm:pt>
    <dgm:pt modelId="{C4AA3BCD-7F88-487C-BEF5-35AE41A40FDD}" type="pres">
      <dgm:prSet presAssocID="{E2F04D46-295C-41A8-8D05-076D7F8E8308}" presName="compNode" presStyleCnt="0"/>
      <dgm:spPr/>
    </dgm:pt>
    <dgm:pt modelId="{5858CA0F-9191-43F0-8365-6E5BC62848D3}" type="pres">
      <dgm:prSet presAssocID="{E2F04D46-295C-41A8-8D05-076D7F8E830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5D87092F-F9A6-49D6-BD2F-2111E4A2E58D}" type="pres">
      <dgm:prSet presAssocID="{E2F04D46-295C-41A8-8D05-076D7F8E8308}" presName="spaceRect" presStyleCnt="0"/>
      <dgm:spPr/>
    </dgm:pt>
    <dgm:pt modelId="{77860F42-B395-4CE9-8282-30CCB8CFB1D8}" type="pres">
      <dgm:prSet presAssocID="{E2F04D46-295C-41A8-8D05-076D7F8E8308}" presName="textRect" presStyleLbl="revTx" presStyleIdx="0" presStyleCnt="3">
        <dgm:presLayoutVars>
          <dgm:chMax val="1"/>
          <dgm:chPref val="1"/>
        </dgm:presLayoutVars>
      </dgm:prSet>
      <dgm:spPr/>
    </dgm:pt>
    <dgm:pt modelId="{257638CC-625F-4454-9A86-7876A888EE81}" type="pres">
      <dgm:prSet presAssocID="{AF072F81-7BA4-40A1-8EA5-4EBD8C8DAD40}" presName="sibTrans" presStyleCnt="0"/>
      <dgm:spPr/>
    </dgm:pt>
    <dgm:pt modelId="{71D2FB32-09ED-4550-8C73-3A5CD807BF57}" type="pres">
      <dgm:prSet presAssocID="{B5759741-A85B-433B-A682-A2D7B30866E7}" presName="compNode" presStyleCnt="0"/>
      <dgm:spPr/>
    </dgm:pt>
    <dgm:pt modelId="{15EA0706-9220-4477-A0A8-291DD419939B}" type="pres">
      <dgm:prSet presAssocID="{B5759741-A85B-433B-A682-A2D7B30866E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757519DA-A5A7-4A83-BF54-D290F902BD22}" type="pres">
      <dgm:prSet presAssocID="{B5759741-A85B-433B-A682-A2D7B30866E7}" presName="spaceRect" presStyleCnt="0"/>
      <dgm:spPr/>
    </dgm:pt>
    <dgm:pt modelId="{F0C8ADB0-2E75-4E57-BAED-E0AE8E8098AC}" type="pres">
      <dgm:prSet presAssocID="{B5759741-A85B-433B-A682-A2D7B30866E7}" presName="textRect" presStyleLbl="revTx" presStyleIdx="1" presStyleCnt="3">
        <dgm:presLayoutVars>
          <dgm:chMax val="1"/>
          <dgm:chPref val="1"/>
        </dgm:presLayoutVars>
      </dgm:prSet>
      <dgm:spPr/>
    </dgm:pt>
    <dgm:pt modelId="{989142C0-FB18-41F3-9FE4-CCA2FFC506FD}" type="pres">
      <dgm:prSet presAssocID="{863111A3-A643-46A1-B4B8-A851B08F5F92}" presName="sibTrans" presStyleCnt="0"/>
      <dgm:spPr/>
    </dgm:pt>
    <dgm:pt modelId="{50784229-D0A7-4AE9-AF58-BD48F185A386}" type="pres">
      <dgm:prSet presAssocID="{28C73432-1B69-4CCA-BD97-74D5E7339900}" presName="compNode" presStyleCnt="0"/>
      <dgm:spPr/>
    </dgm:pt>
    <dgm:pt modelId="{CB0CC613-C3D1-4945-A480-03F022F90D6A}" type="pres">
      <dgm:prSet presAssocID="{28C73432-1B69-4CCA-BD97-74D5E733990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B497A18-C8A9-4126-9030-F7C9BE18E8B9}" type="pres">
      <dgm:prSet presAssocID="{28C73432-1B69-4CCA-BD97-74D5E7339900}" presName="spaceRect" presStyleCnt="0"/>
      <dgm:spPr/>
    </dgm:pt>
    <dgm:pt modelId="{DDDEC44C-45D4-42FA-912E-F6E47B6B853D}" type="pres">
      <dgm:prSet presAssocID="{28C73432-1B69-4CCA-BD97-74D5E733990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9152804-0D62-43F8-9B6F-FA2AA72A93C2}" srcId="{17D861E1-3F01-4C19-B2BF-98275CBC8C13}" destId="{B5759741-A85B-433B-A682-A2D7B30866E7}" srcOrd="1" destOrd="0" parTransId="{3AF70DB0-3EB6-455E-B702-F8360603C8C9}" sibTransId="{863111A3-A643-46A1-B4B8-A851B08F5F92}"/>
    <dgm:cxn modelId="{243DD36C-7E44-44B5-899E-35A9B4DFCD4F}" type="presOf" srcId="{B5759741-A85B-433B-A682-A2D7B30866E7}" destId="{F0C8ADB0-2E75-4E57-BAED-E0AE8E8098AC}" srcOrd="0" destOrd="0" presId="urn:microsoft.com/office/officeart/2018/2/layout/IconLabelList"/>
    <dgm:cxn modelId="{26B8FE7A-09F5-421A-B85B-AFB8C2AFA522}" type="presOf" srcId="{17D861E1-3F01-4C19-B2BF-98275CBC8C13}" destId="{728BEEEE-98DF-410B-8E46-6B66E097046A}" srcOrd="0" destOrd="0" presId="urn:microsoft.com/office/officeart/2018/2/layout/IconLabelList"/>
    <dgm:cxn modelId="{73F3BA7D-D2ED-44DE-9BBE-7F5D937899E6}" type="presOf" srcId="{28C73432-1B69-4CCA-BD97-74D5E7339900}" destId="{DDDEC44C-45D4-42FA-912E-F6E47B6B853D}" srcOrd="0" destOrd="0" presId="urn:microsoft.com/office/officeart/2018/2/layout/IconLabelList"/>
    <dgm:cxn modelId="{33B1A6FA-2575-4ECB-98A9-F93F5C825B93}" type="presOf" srcId="{E2F04D46-295C-41A8-8D05-076D7F8E8308}" destId="{77860F42-B395-4CE9-8282-30CCB8CFB1D8}" srcOrd="0" destOrd="0" presId="urn:microsoft.com/office/officeart/2018/2/layout/IconLabelList"/>
    <dgm:cxn modelId="{6E0D81FC-1B02-404C-BFC9-9E36CEEADBF8}" srcId="{17D861E1-3F01-4C19-B2BF-98275CBC8C13}" destId="{28C73432-1B69-4CCA-BD97-74D5E7339900}" srcOrd="2" destOrd="0" parTransId="{E877F3E1-1808-4E44-B0BE-1482C3FB4E90}" sibTransId="{08AF866B-4EDA-4FC0-9B26-6773315E89AA}"/>
    <dgm:cxn modelId="{AD47ECFE-0F37-4817-A780-C18A4595E5C4}" srcId="{17D861E1-3F01-4C19-B2BF-98275CBC8C13}" destId="{E2F04D46-295C-41A8-8D05-076D7F8E8308}" srcOrd="0" destOrd="0" parTransId="{8351F4D0-758F-4A5C-AB01-875135FCBB37}" sibTransId="{AF072F81-7BA4-40A1-8EA5-4EBD8C8DAD40}"/>
    <dgm:cxn modelId="{D5F81DD7-574C-4338-9873-4F2E4B2FF0A9}" type="presParOf" srcId="{728BEEEE-98DF-410B-8E46-6B66E097046A}" destId="{C4AA3BCD-7F88-487C-BEF5-35AE41A40FDD}" srcOrd="0" destOrd="0" presId="urn:microsoft.com/office/officeart/2018/2/layout/IconLabelList"/>
    <dgm:cxn modelId="{16990E39-CF98-43F1-B060-84F926FC8567}" type="presParOf" srcId="{C4AA3BCD-7F88-487C-BEF5-35AE41A40FDD}" destId="{5858CA0F-9191-43F0-8365-6E5BC62848D3}" srcOrd="0" destOrd="0" presId="urn:microsoft.com/office/officeart/2018/2/layout/IconLabelList"/>
    <dgm:cxn modelId="{C8F34AC2-D649-4A77-94A0-5A0625976E5B}" type="presParOf" srcId="{C4AA3BCD-7F88-487C-BEF5-35AE41A40FDD}" destId="{5D87092F-F9A6-49D6-BD2F-2111E4A2E58D}" srcOrd="1" destOrd="0" presId="urn:microsoft.com/office/officeart/2018/2/layout/IconLabelList"/>
    <dgm:cxn modelId="{3D326F15-067A-4341-ABE7-6AB5E87D0320}" type="presParOf" srcId="{C4AA3BCD-7F88-487C-BEF5-35AE41A40FDD}" destId="{77860F42-B395-4CE9-8282-30CCB8CFB1D8}" srcOrd="2" destOrd="0" presId="urn:microsoft.com/office/officeart/2018/2/layout/IconLabelList"/>
    <dgm:cxn modelId="{DE50BF38-2802-471B-9885-52CB8AAABA9B}" type="presParOf" srcId="{728BEEEE-98DF-410B-8E46-6B66E097046A}" destId="{257638CC-625F-4454-9A86-7876A888EE81}" srcOrd="1" destOrd="0" presId="urn:microsoft.com/office/officeart/2018/2/layout/IconLabelList"/>
    <dgm:cxn modelId="{BBBE3108-C3A3-4D27-8DE3-0A9DF8C2632F}" type="presParOf" srcId="{728BEEEE-98DF-410B-8E46-6B66E097046A}" destId="{71D2FB32-09ED-4550-8C73-3A5CD807BF57}" srcOrd="2" destOrd="0" presId="urn:microsoft.com/office/officeart/2018/2/layout/IconLabelList"/>
    <dgm:cxn modelId="{B84FF69E-9084-400C-B6B0-325E32B48365}" type="presParOf" srcId="{71D2FB32-09ED-4550-8C73-3A5CD807BF57}" destId="{15EA0706-9220-4477-A0A8-291DD419939B}" srcOrd="0" destOrd="0" presId="urn:microsoft.com/office/officeart/2018/2/layout/IconLabelList"/>
    <dgm:cxn modelId="{59DC4A28-778F-4B91-B24D-13402E33776B}" type="presParOf" srcId="{71D2FB32-09ED-4550-8C73-3A5CD807BF57}" destId="{757519DA-A5A7-4A83-BF54-D290F902BD22}" srcOrd="1" destOrd="0" presId="urn:microsoft.com/office/officeart/2018/2/layout/IconLabelList"/>
    <dgm:cxn modelId="{FCF36747-385E-43C2-88F2-71F99AFBF24E}" type="presParOf" srcId="{71D2FB32-09ED-4550-8C73-3A5CD807BF57}" destId="{F0C8ADB0-2E75-4E57-BAED-E0AE8E8098AC}" srcOrd="2" destOrd="0" presId="urn:microsoft.com/office/officeart/2018/2/layout/IconLabelList"/>
    <dgm:cxn modelId="{8B7CCD84-1424-48A7-9EF9-2F9E9D34B639}" type="presParOf" srcId="{728BEEEE-98DF-410B-8E46-6B66E097046A}" destId="{989142C0-FB18-41F3-9FE4-CCA2FFC506FD}" srcOrd="3" destOrd="0" presId="urn:microsoft.com/office/officeart/2018/2/layout/IconLabelList"/>
    <dgm:cxn modelId="{C79CFD78-98FD-49F1-AF08-23C5B8DEB3CE}" type="presParOf" srcId="{728BEEEE-98DF-410B-8E46-6B66E097046A}" destId="{50784229-D0A7-4AE9-AF58-BD48F185A386}" srcOrd="4" destOrd="0" presId="urn:microsoft.com/office/officeart/2018/2/layout/IconLabelList"/>
    <dgm:cxn modelId="{2843F7B4-0C83-4261-A204-748E4CCD1707}" type="presParOf" srcId="{50784229-D0A7-4AE9-AF58-BD48F185A386}" destId="{CB0CC613-C3D1-4945-A480-03F022F90D6A}" srcOrd="0" destOrd="0" presId="urn:microsoft.com/office/officeart/2018/2/layout/IconLabelList"/>
    <dgm:cxn modelId="{65035E1C-99E3-4E9B-8658-654BB9983C7A}" type="presParOf" srcId="{50784229-D0A7-4AE9-AF58-BD48F185A386}" destId="{BB497A18-C8A9-4126-9030-F7C9BE18E8B9}" srcOrd="1" destOrd="0" presId="urn:microsoft.com/office/officeart/2018/2/layout/IconLabelList"/>
    <dgm:cxn modelId="{1D0E3A10-8E3E-4A7B-811E-24505008FFFB}" type="presParOf" srcId="{50784229-D0A7-4AE9-AF58-BD48F185A386}" destId="{DDDEC44C-45D4-42FA-912E-F6E47B6B853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886422-2F2A-4E58-97D0-D226A5ED3A74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926DE0-28E6-4A7B-AE5A-84C0201583DD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Python-Based Data Analysis Project</a:t>
          </a:r>
        </a:p>
      </dsp:txBody>
      <dsp:txXfrm>
        <a:off x="78583" y="2435142"/>
        <a:ext cx="2399612" cy="720000"/>
      </dsp:txXfrm>
    </dsp:sp>
    <dsp:sp modelId="{95BC1DD9-D251-49C3-81E1-B6BB616184C4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FAB60-CBF9-4EBD-8A4B-86E7176E39D6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By: Nikhil Kumar</a:t>
          </a:r>
        </a:p>
      </dsp:txBody>
      <dsp:txXfrm>
        <a:off x="2898129" y="2435142"/>
        <a:ext cx="2399612" cy="720000"/>
      </dsp:txXfrm>
    </dsp:sp>
    <dsp:sp modelId="{C3416503-4F90-4E46-93F3-DC5B87ABC115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92014-71A1-4D37-A6E7-5279168DFCEE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Tools: Python | Pandas | Seaborn | Plotly | PyCharm | GitHub</a:t>
          </a:r>
        </a:p>
      </dsp:txBody>
      <dsp:txXfrm>
        <a:off x="5717674" y="2435142"/>
        <a:ext cx="23996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A1228-7395-4118-BEDA-F0F8178D6D62}">
      <dsp:nvSpPr>
        <dsp:cNvPr id="0" name=""/>
        <dsp:cNvSpPr/>
      </dsp:nvSpPr>
      <dsp:spPr>
        <a:xfrm>
          <a:off x="0" y="3360"/>
          <a:ext cx="5035549" cy="7157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14970-A664-48D3-9C09-E3F32799E5D2}">
      <dsp:nvSpPr>
        <dsp:cNvPr id="0" name=""/>
        <dsp:cNvSpPr/>
      </dsp:nvSpPr>
      <dsp:spPr>
        <a:xfrm>
          <a:off x="216525" y="164412"/>
          <a:ext cx="393682" cy="3936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49EEF4-C64E-4E0B-B8FF-14FE351538C6}">
      <dsp:nvSpPr>
        <dsp:cNvPr id="0" name=""/>
        <dsp:cNvSpPr/>
      </dsp:nvSpPr>
      <dsp:spPr>
        <a:xfrm>
          <a:off x="826732" y="3360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Boeing 747-168B — 312 fatalities per crash.</a:t>
          </a:r>
        </a:p>
      </dsp:txBody>
      <dsp:txXfrm>
        <a:off x="826732" y="3360"/>
        <a:ext cx="4208816" cy="715786"/>
      </dsp:txXfrm>
    </dsp:sp>
    <dsp:sp modelId="{2AE9B4B7-2BFE-4CF3-A477-18C05762D4EB}">
      <dsp:nvSpPr>
        <dsp:cNvPr id="0" name=""/>
        <dsp:cNvSpPr/>
      </dsp:nvSpPr>
      <dsp:spPr>
        <a:xfrm>
          <a:off x="0" y="898092"/>
          <a:ext cx="5035549" cy="71578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F6E19-2188-4080-99B3-A0DE37538B3C}">
      <dsp:nvSpPr>
        <dsp:cNvPr id="0" name=""/>
        <dsp:cNvSpPr/>
      </dsp:nvSpPr>
      <dsp:spPr>
        <a:xfrm>
          <a:off x="216525" y="1059144"/>
          <a:ext cx="393682" cy="3936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A9400-2B50-42A7-ADB7-07C4FCB99E76}">
      <dsp:nvSpPr>
        <dsp:cNvPr id="0" name=""/>
        <dsp:cNvSpPr/>
      </dsp:nvSpPr>
      <dsp:spPr>
        <a:xfrm>
          <a:off x="826732" y="898092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Lockheed L-1011 TriStar 200 — 301 fatalities per crash.</a:t>
          </a:r>
        </a:p>
      </dsp:txBody>
      <dsp:txXfrm>
        <a:off x="826732" y="898092"/>
        <a:ext cx="4208816" cy="715786"/>
      </dsp:txXfrm>
    </dsp:sp>
    <dsp:sp modelId="{30673349-4D97-4563-91DB-661A955357A0}">
      <dsp:nvSpPr>
        <dsp:cNvPr id="0" name=""/>
        <dsp:cNvSpPr/>
      </dsp:nvSpPr>
      <dsp:spPr>
        <a:xfrm>
          <a:off x="0" y="1792825"/>
          <a:ext cx="5035549" cy="71578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CF7A2-2E01-442E-A20E-8A49399A986E}">
      <dsp:nvSpPr>
        <dsp:cNvPr id="0" name=""/>
        <dsp:cNvSpPr/>
      </dsp:nvSpPr>
      <dsp:spPr>
        <a:xfrm>
          <a:off x="216525" y="1953877"/>
          <a:ext cx="393682" cy="3936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B7A76-220A-4D7B-B89C-1B2B9E14AE4B}">
      <dsp:nvSpPr>
        <dsp:cNvPr id="0" name=""/>
        <dsp:cNvSpPr/>
      </dsp:nvSpPr>
      <dsp:spPr>
        <a:xfrm>
          <a:off x="826732" y="1792825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Boeing 777-2H6ER — 298 fatalities per crash.</a:t>
          </a:r>
        </a:p>
      </dsp:txBody>
      <dsp:txXfrm>
        <a:off x="826732" y="1792825"/>
        <a:ext cx="4208816" cy="715786"/>
      </dsp:txXfrm>
    </dsp:sp>
    <dsp:sp modelId="{E093797E-F24B-4354-B147-EB67D3B6C754}">
      <dsp:nvSpPr>
        <dsp:cNvPr id="0" name=""/>
        <dsp:cNvSpPr/>
      </dsp:nvSpPr>
      <dsp:spPr>
        <a:xfrm>
          <a:off x="0" y="2687558"/>
          <a:ext cx="5035549" cy="71578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4AE4EE-0F2C-4393-94A3-EDB4707771E1}">
      <dsp:nvSpPr>
        <dsp:cNvPr id="0" name=""/>
        <dsp:cNvSpPr/>
      </dsp:nvSpPr>
      <dsp:spPr>
        <a:xfrm>
          <a:off x="216525" y="2848609"/>
          <a:ext cx="393682" cy="3936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1A2C9-6391-48C4-BF0A-728612F4AF88}">
      <dsp:nvSpPr>
        <dsp:cNvPr id="0" name=""/>
        <dsp:cNvSpPr/>
      </dsp:nvSpPr>
      <dsp:spPr>
        <a:xfrm>
          <a:off x="826732" y="2687558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Airbus A300B4-220 — 234 fatalities per crash.</a:t>
          </a:r>
        </a:p>
      </dsp:txBody>
      <dsp:txXfrm>
        <a:off x="826732" y="2687558"/>
        <a:ext cx="4208816" cy="715786"/>
      </dsp:txXfrm>
    </dsp:sp>
    <dsp:sp modelId="{9951DA7B-5A3D-40C2-9C1E-BA5E0B99C835}">
      <dsp:nvSpPr>
        <dsp:cNvPr id="0" name=""/>
        <dsp:cNvSpPr/>
      </dsp:nvSpPr>
      <dsp:spPr>
        <a:xfrm>
          <a:off x="0" y="3582290"/>
          <a:ext cx="5035549" cy="71578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0D9AC3-7400-49BD-85D0-97EA8FD68E79}">
      <dsp:nvSpPr>
        <dsp:cNvPr id="0" name=""/>
        <dsp:cNvSpPr/>
      </dsp:nvSpPr>
      <dsp:spPr>
        <a:xfrm>
          <a:off x="216525" y="3743342"/>
          <a:ext cx="393682" cy="3936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F2F4C-D9A2-42C8-98F7-A78CD12EFC3F}">
      <dsp:nvSpPr>
        <dsp:cNvPr id="0" name=""/>
        <dsp:cNvSpPr/>
      </dsp:nvSpPr>
      <dsp:spPr>
        <a:xfrm>
          <a:off x="826732" y="3582290"/>
          <a:ext cx="4208816" cy="715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754" tIns="75754" rIns="75754" bIns="757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These represent single catastrophic events with high impact.</a:t>
          </a:r>
        </a:p>
      </dsp:txBody>
      <dsp:txXfrm>
        <a:off x="826732" y="3582290"/>
        <a:ext cx="4208816" cy="7157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8556E-FE5D-F649-BFE6-1427B7CC0E5A}">
      <dsp:nvSpPr>
        <dsp:cNvPr id="0" name=""/>
        <dsp:cNvSpPr/>
      </dsp:nvSpPr>
      <dsp:spPr>
        <a:xfrm>
          <a:off x="0" y="525"/>
          <a:ext cx="503605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2BEAB-0C74-EF4C-B9DA-6790CBB22A1A}">
      <dsp:nvSpPr>
        <dsp:cNvPr id="0" name=""/>
        <dsp:cNvSpPr/>
      </dsp:nvSpPr>
      <dsp:spPr>
        <a:xfrm>
          <a:off x="0" y="525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USAF — 5,008 fatalities.</a:t>
          </a:r>
        </a:p>
      </dsp:txBody>
      <dsp:txXfrm>
        <a:off x="0" y="525"/>
        <a:ext cx="5036058" cy="860482"/>
      </dsp:txXfrm>
    </dsp:sp>
    <dsp:sp modelId="{70D66CF9-32E5-1A46-B4E2-66845C1028F3}">
      <dsp:nvSpPr>
        <dsp:cNvPr id="0" name=""/>
        <dsp:cNvSpPr/>
      </dsp:nvSpPr>
      <dsp:spPr>
        <a:xfrm>
          <a:off x="0" y="861008"/>
          <a:ext cx="5036058" cy="0"/>
        </a:xfrm>
        <a:prstGeom prst="line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accent2">
              <a:hueOff val="1170380"/>
              <a:satOff val="-1460"/>
              <a:lumOff val="34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1F2811-1C6B-EC4D-BCD6-25DA33686F2E}">
      <dsp:nvSpPr>
        <dsp:cNvPr id="0" name=""/>
        <dsp:cNvSpPr/>
      </dsp:nvSpPr>
      <dsp:spPr>
        <a:xfrm>
          <a:off x="0" y="861008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USAAF — 3,958 fatalities.</a:t>
          </a:r>
        </a:p>
      </dsp:txBody>
      <dsp:txXfrm>
        <a:off x="0" y="861008"/>
        <a:ext cx="5036058" cy="860482"/>
      </dsp:txXfrm>
    </dsp:sp>
    <dsp:sp modelId="{C2EF381F-8580-914F-85F8-A342C45E31C6}">
      <dsp:nvSpPr>
        <dsp:cNvPr id="0" name=""/>
        <dsp:cNvSpPr/>
      </dsp:nvSpPr>
      <dsp:spPr>
        <a:xfrm>
          <a:off x="0" y="1721491"/>
          <a:ext cx="5036058" cy="0"/>
        </a:xfrm>
        <a:prstGeom prst="line">
          <a:avLst/>
        </a:prstGeom>
        <a:solidFill>
          <a:schemeClr val="accent2">
            <a:hueOff val="2340760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60"/>
              <a:satOff val="-2919"/>
              <a:lumOff val="686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AD337A6-EC87-524A-9FC1-A844DDF26DB8}">
      <dsp:nvSpPr>
        <dsp:cNvPr id="0" name=""/>
        <dsp:cNvSpPr/>
      </dsp:nvSpPr>
      <dsp:spPr>
        <a:xfrm>
          <a:off x="0" y="1721491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RAF — 2,216 fatalities.</a:t>
          </a:r>
        </a:p>
      </dsp:txBody>
      <dsp:txXfrm>
        <a:off x="0" y="1721491"/>
        <a:ext cx="5036058" cy="860482"/>
      </dsp:txXfrm>
    </dsp:sp>
    <dsp:sp modelId="{C57C6D87-58DE-304C-9EE0-5CC2DDD04770}">
      <dsp:nvSpPr>
        <dsp:cNvPr id="0" name=""/>
        <dsp:cNvSpPr/>
      </dsp:nvSpPr>
      <dsp:spPr>
        <a:xfrm>
          <a:off x="0" y="2581973"/>
          <a:ext cx="5036058" cy="0"/>
        </a:xfrm>
        <a:prstGeom prst="line">
          <a:avLst/>
        </a:prstGeom>
        <a:solidFill>
          <a:schemeClr val="accent2">
            <a:hueOff val="3511140"/>
            <a:satOff val="-4379"/>
            <a:lumOff val="1030"/>
            <a:alphaOff val="0"/>
          </a:schemeClr>
        </a:solidFill>
        <a:ln w="25400" cap="flat" cmpd="sng" algn="ctr">
          <a:solidFill>
            <a:schemeClr val="accent2">
              <a:hueOff val="3511140"/>
              <a:satOff val="-4379"/>
              <a:lumOff val="103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995D344-395E-F645-A6CC-986741475650}">
      <dsp:nvSpPr>
        <dsp:cNvPr id="0" name=""/>
        <dsp:cNvSpPr/>
      </dsp:nvSpPr>
      <dsp:spPr>
        <a:xfrm>
          <a:off x="0" y="2581973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 Navy — 1,980 fatalities.</a:t>
          </a:r>
        </a:p>
      </dsp:txBody>
      <dsp:txXfrm>
        <a:off x="0" y="2581973"/>
        <a:ext cx="5036058" cy="860482"/>
      </dsp:txXfrm>
    </dsp:sp>
    <dsp:sp modelId="{F713E3EF-FB4F-B043-A0ED-CE2E1EFC354C}">
      <dsp:nvSpPr>
        <dsp:cNvPr id="0" name=""/>
        <dsp:cNvSpPr/>
      </dsp:nvSpPr>
      <dsp:spPr>
        <a:xfrm>
          <a:off x="0" y="3442456"/>
          <a:ext cx="5036058" cy="0"/>
        </a:xfrm>
        <a:prstGeom prst="line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A2AA1FC-EE36-5742-A03F-A41A1CDF3A96}">
      <dsp:nvSpPr>
        <dsp:cNvPr id="0" name=""/>
        <dsp:cNvSpPr/>
      </dsp:nvSpPr>
      <dsp:spPr>
        <a:xfrm>
          <a:off x="0" y="3442456"/>
          <a:ext cx="5036058" cy="860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Military operators dominate fatality counts historically.</a:t>
          </a:r>
        </a:p>
      </dsp:txBody>
      <dsp:txXfrm>
        <a:off x="0" y="3442456"/>
        <a:ext cx="5036058" cy="860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73AF0-32E4-3F42-BBBE-4D74835217AD}">
      <dsp:nvSpPr>
        <dsp:cNvPr id="0" name=""/>
        <dsp:cNvSpPr/>
      </dsp:nvSpPr>
      <dsp:spPr>
        <a:xfrm>
          <a:off x="757092" y="1992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Accidents align with air traffic density by region.</a:t>
          </a:r>
        </a:p>
      </dsp:txBody>
      <dsp:txXfrm>
        <a:off x="757092" y="1992"/>
        <a:ext cx="3034531" cy="1820718"/>
      </dsp:txXfrm>
    </dsp:sp>
    <dsp:sp modelId="{1192354E-50E1-A946-B9C5-37860B068D15}">
      <dsp:nvSpPr>
        <dsp:cNvPr id="0" name=""/>
        <dsp:cNvSpPr/>
      </dsp:nvSpPr>
      <dsp:spPr>
        <a:xfrm>
          <a:off x="4095076" y="1992"/>
          <a:ext cx="3034531" cy="1820718"/>
        </a:xfrm>
        <a:prstGeom prst="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Fatalities decreasing steadily — aviation safety improving.</a:t>
          </a:r>
        </a:p>
      </dsp:txBody>
      <dsp:txXfrm>
        <a:off x="4095076" y="1992"/>
        <a:ext cx="3034531" cy="1820718"/>
      </dsp:txXfrm>
    </dsp:sp>
    <dsp:sp modelId="{A1F580C4-FFF5-594C-BF49-D8EF1C4CEB8B}">
      <dsp:nvSpPr>
        <dsp:cNvPr id="0" name=""/>
        <dsp:cNvSpPr/>
      </dsp:nvSpPr>
      <dsp:spPr>
        <a:xfrm>
          <a:off x="757092" y="2126164"/>
          <a:ext cx="3034531" cy="1820718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General Aviation (A1) dominates top country incidents.</a:t>
          </a:r>
        </a:p>
      </dsp:txBody>
      <dsp:txXfrm>
        <a:off x="757092" y="2126164"/>
        <a:ext cx="3034531" cy="1820718"/>
      </dsp:txXfrm>
    </dsp:sp>
    <dsp:sp modelId="{BD21925B-FD74-D941-8F9C-E768F2109073}">
      <dsp:nvSpPr>
        <dsp:cNvPr id="0" name=""/>
        <dsp:cNvSpPr/>
      </dsp:nvSpPr>
      <dsp:spPr>
        <a:xfrm>
          <a:off x="4095076" y="2126164"/>
          <a:ext cx="3034531" cy="1820718"/>
        </a:xfrm>
        <a:prstGeom prst="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Python enabled efficient exploration of over 21,000 records.</a:t>
          </a:r>
        </a:p>
      </dsp:txBody>
      <dsp:txXfrm>
        <a:off x="4095076" y="2126164"/>
        <a:ext cx="3034531" cy="1820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8CA0F-9191-43F0-8365-6E5BC62848D3}">
      <dsp:nvSpPr>
        <dsp:cNvPr id="0" name=""/>
        <dsp:cNvSpPr/>
      </dsp:nvSpPr>
      <dsp:spPr>
        <a:xfrm>
          <a:off x="890763" y="973678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60F42-B395-4CE9-8282-30CCB8CFB1D8}">
      <dsp:nvSpPr>
        <dsp:cNvPr id="0" name=""/>
        <dsp:cNvSpPr/>
      </dsp:nvSpPr>
      <dsp:spPr>
        <a:xfrm>
          <a:off x="291148" y="2255197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Environment: PyCharm | GitHub.</a:t>
          </a:r>
        </a:p>
      </dsp:txBody>
      <dsp:txXfrm>
        <a:off x="291148" y="2255197"/>
        <a:ext cx="2180418" cy="720000"/>
      </dsp:txXfrm>
    </dsp:sp>
    <dsp:sp modelId="{15EA0706-9220-4477-A0A8-291DD419939B}">
      <dsp:nvSpPr>
        <dsp:cNvPr id="0" name=""/>
        <dsp:cNvSpPr/>
      </dsp:nvSpPr>
      <dsp:spPr>
        <a:xfrm>
          <a:off x="3452755" y="973678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C8ADB0-2E75-4E57-BAED-E0AE8E8098AC}">
      <dsp:nvSpPr>
        <dsp:cNvPr id="0" name=""/>
        <dsp:cNvSpPr/>
      </dsp:nvSpPr>
      <dsp:spPr>
        <a:xfrm>
          <a:off x="2853140" y="2255197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Libraries: Pandas, Matplotlib, Seaborn, </a:t>
          </a:r>
          <a:r>
            <a:rPr lang="en-US" sz="1600" kern="1200" dirty="0" err="1"/>
            <a:t>Plotly</a:t>
          </a:r>
          <a:r>
            <a:rPr lang="en-US" sz="1600" kern="1200" dirty="0"/>
            <a:t>, </a:t>
          </a:r>
          <a:r>
            <a:rPr lang="en-US" sz="1600" kern="1200" dirty="0" err="1"/>
            <a:t>PyCountry</a:t>
          </a:r>
          <a:r>
            <a:rPr lang="en-US" sz="1600" kern="1200" dirty="0"/>
            <a:t>.</a:t>
          </a:r>
        </a:p>
      </dsp:txBody>
      <dsp:txXfrm>
        <a:off x="2853140" y="2255197"/>
        <a:ext cx="2180418" cy="720000"/>
      </dsp:txXfrm>
    </dsp:sp>
    <dsp:sp modelId="{CB0CC613-C3D1-4945-A480-03F022F90D6A}">
      <dsp:nvSpPr>
        <dsp:cNvPr id="0" name=""/>
        <dsp:cNvSpPr/>
      </dsp:nvSpPr>
      <dsp:spPr>
        <a:xfrm>
          <a:off x="6014747" y="973678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EC44C-45D4-42FA-912E-F6E47B6B853D}">
      <dsp:nvSpPr>
        <dsp:cNvPr id="0" name=""/>
        <dsp:cNvSpPr/>
      </dsp:nvSpPr>
      <dsp:spPr>
        <a:xfrm>
          <a:off x="5415132" y="2255197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Skills: Cleaning, Grouping, Filtering, Visualization, Correlation Analysis.</a:t>
          </a:r>
        </a:p>
      </dsp:txBody>
      <dsp:txXfrm>
        <a:off x="5415132" y="2255197"/>
        <a:ext cx="218041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 Aviation Accidents Analysis (1919–2022)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9DDA59-3E65-DFCF-FDFE-EC21F090E8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08667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9F23E05-E5C5-497C-A842-7BD21B207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06440"/>
          </a:xfrm>
        </p:spPr>
        <p:txBody>
          <a:bodyPr>
            <a:normAutofit/>
          </a:bodyPr>
          <a:lstStyle/>
          <a:p>
            <a:r>
              <a:rPr lang="en-IN" sz="3500"/>
              <a:t>Deadliest Aircraft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F163DB-B171-7D0F-337E-A97EA1A24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4" r="31628" b="1"/>
          <a:stretch>
            <a:fillRect/>
          </a:stretch>
        </p:blipFill>
        <p:spPr>
          <a:xfrm>
            <a:off x="5991972" y="1843285"/>
            <a:ext cx="2523376" cy="3728611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E53D38-CFB4-C0D6-E994-54E6F3B11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963883"/>
              </p:ext>
            </p:extLst>
          </p:nvPr>
        </p:nvGraphicFramePr>
        <p:xfrm>
          <a:off x="628650" y="1825625"/>
          <a:ext cx="5035549" cy="430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93394DA-E684-47C2-9020-13225823F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06443"/>
          </a:xfrm>
        </p:spPr>
        <p:txBody>
          <a:bodyPr>
            <a:normAutofit/>
          </a:bodyPr>
          <a:lstStyle/>
          <a:p>
            <a:r>
              <a:rPr lang="en-IN" sz="3500"/>
              <a:t>Operators with Highest Fatalities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FF019-E84B-F123-59A4-19553027C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26" r="27611" b="-2"/>
          <a:stretch>
            <a:fillRect/>
          </a:stretch>
        </p:blipFill>
        <p:spPr>
          <a:xfrm>
            <a:off x="5991969" y="1904282"/>
            <a:ext cx="2567320" cy="422480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F9E956-9EAC-5390-430A-F8E418C65D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223647"/>
              </p:ext>
            </p:extLst>
          </p:nvPr>
        </p:nvGraphicFramePr>
        <p:xfrm>
          <a:off x="628650" y="1825625"/>
          <a:ext cx="5036058" cy="4303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 sz="4700"/>
              <a:t>Conclusions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8094F9-7DF3-1555-C845-61CD5FE94E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392123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IN" sz="4700"/>
              <a:t>Tools &amp; Skills Demonstrated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21520" y="-12182"/>
                  <a:pt x="211324" y="18247"/>
                  <a:pt x="416966" y="0"/>
                </a:cubicBezTo>
                <a:cubicBezTo>
                  <a:pt x="622608" y="-18247"/>
                  <a:pt x="891241" y="-13744"/>
                  <a:pt x="1146658" y="0"/>
                </a:cubicBezTo>
                <a:cubicBezTo>
                  <a:pt x="1402075" y="13744"/>
                  <a:pt x="1378880" y="-8543"/>
                  <a:pt x="1563624" y="0"/>
                </a:cubicBezTo>
                <a:cubicBezTo>
                  <a:pt x="1748368" y="8543"/>
                  <a:pt x="1972300" y="7443"/>
                  <a:pt x="2136953" y="0"/>
                </a:cubicBezTo>
                <a:cubicBezTo>
                  <a:pt x="2301606" y="-7443"/>
                  <a:pt x="2679634" y="12382"/>
                  <a:pt x="2944825" y="0"/>
                </a:cubicBezTo>
                <a:cubicBezTo>
                  <a:pt x="3210016" y="-12382"/>
                  <a:pt x="3409232" y="17967"/>
                  <a:pt x="3596335" y="0"/>
                </a:cubicBezTo>
                <a:cubicBezTo>
                  <a:pt x="3783438" y="-17967"/>
                  <a:pt x="4002523" y="-28578"/>
                  <a:pt x="4326026" y="0"/>
                </a:cubicBezTo>
                <a:cubicBezTo>
                  <a:pt x="4649529" y="28578"/>
                  <a:pt x="4777384" y="-3624"/>
                  <a:pt x="4899355" y="0"/>
                </a:cubicBezTo>
                <a:cubicBezTo>
                  <a:pt x="5021326" y="3624"/>
                  <a:pt x="5317653" y="1281"/>
                  <a:pt x="5550865" y="0"/>
                </a:cubicBezTo>
                <a:cubicBezTo>
                  <a:pt x="5784077" y="-1281"/>
                  <a:pt x="6142956" y="-39637"/>
                  <a:pt x="6358738" y="0"/>
                </a:cubicBezTo>
                <a:cubicBezTo>
                  <a:pt x="6574520" y="39637"/>
                  <a:pt x="6724785" y="-4460"/>
                  <a:pt x="6853885" y="0"/>
                </a:cubicBezTo>
                <a:cubicBezTo>
                  <a:pt x="6982985" y="4460"/>
                  <a:pt x="7403044" y="-1955"/>
                  <a:pt x="7818120" y="0"/>
                </a:cubicBezTo>
                <a:cubicBezTo>
                  <a:pt x="7817988" y="7702"/>
                  <a:pt x="7817908" y="13511"/>
                  <a:pt x="7818120" y="18288"/>
                </a:cubicBezTo>
                <a:cubicBezTo>
                  <a:pt x="7698847" y="-3267"/>
                  <a:pt x="7390924" y="22979"/>
                  <a:pt x="7244791" y="18288"/>
                </a:cubicBezTo>
                <a:cubicBezTo>
                  <a:pt x="7098658" y="13597"/>
                  <a:pt x="6952735" y="29357"/>
                  <a:pt x="6827825" y="18288"/>
                </a:cubicBezTo>
                <a:cubicBezTo>
                  <a:pt x="6702915" y="7219"/>
                  <a:pt x="6338661" y="34530"/>
                  <a:pt x="6176315" y="18288"/>
                </a:cubicBezTo>
                <a:cubicBezTo>
                  <a:pt x="6013969" y="2047"/>
                  <a:pt x="5850602" y="6362"/>
                  <a:pt x="5681167" y="18288"/>
                </a:cubicBezTo>
                <a:cubicBezTo>
                  <a:pt x="5511732" y="30214"/>
                  <a:pt x="5312143" y="419"/>
                  <a:pt x="5029657" y="18288"/>
                </a:cubicBezTo>
                <a:cubicBezTo>
                  <a:pt x="4747171" y="36158"/>
                  <a:pt x="4655062" y="30740"/>
                  <a:pt x="4378147" y="18288"/>
                </a:cubicBezTo>
                <a:cubicBezTo>
                  <a:pt x="4101232" y="5837"/>
                  <a:pt x="4037646" y="44706"/>
                  <a:pt x="3726637" y="18288"/>
                </a:cubicBezTo>
                <a:cubicBezTo>
                  <a:pt x="3415628" y="-8130"/>
                  <a:pt x="3321756" y="45507"/>
                  <a:pt x="3075127" y="18288"/>
                </a:cubicBezTo>
                <a:cubicBezTo>
                  <a:pt x="2828498" y="-8931"/>
                  <a:pt x="2684733" y="14853"/>
                  <a:pt x="2501798" y="18288"/>
                </a:cubicBezTo>
                <a:cubicBezTo>
                  <a:pt x="2318863" y="21723"/>
                  <a:pt x="2121844" y="-13013"/>
                  <a:pt x="1772107" y="18288"/>
                </a:cubicBezTo>
                <a:cubicBezTo>
                  <a:pt x="1422370" y="49589"/>
                  <a:pt x="1431548" y="31666"/>
                  <a:pt x="1120597" y="18288"/>
                </a:cubicBezTo>
                <a:cubicBezTo>
                  <a:pt x="809646" y="4911"/>
                  <a:pt x="246393" y="5624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77487" y="-4302"/>
                  <a:pt x="287499" y="4997"/>
                  <a:pt x="573329" y="0"/>
                </a:cubicBezTo>
                <a:cubicBezTo>
                  <a:pt x="859159" y="-4997"/>
                  <a:pt x="821965" y="-336"/>
                  <a:pt x="990295" y="0"/>
                </a:cubicBezTo>
                <a:cubicBezTo>
                  <a:pt x="1158625" y="336"/>
                  <a:pt x="1587918" y="-4681"/>
                  <a:pt x="1798168" y="0"/>
                </a:cubicBezTo>
                <a:cubicBezTo>
                  <a:pt x="2008418" y="4681"/>
                  <a:pt x="2088841" y="-2754"/>
                  <a:pt x="2371496" y="0"/>
                </a:cubicBezTo>
                <a:cubicBezTo>
                  <a:pt x="2654151" y="2754"/>
                  <a:pt x="2701462" y="-24976"/>
                  <a:pt x="2944825" y="0"/>
                </a:cubicBezTo>
                <a:cubicBezTo>
                  <a:pt x="3188188" y="24976"/>
                  <a:pt x="3511636" y="25407"/>
                  <a:pt x="3752698" y="0"/>
                </a:cubicBezTo>
                <a:cubicBezTo>
                  <a:pt x="3993760" y="-25407"/>
                  <a:pt x="4107153" y="6432"/>
                  <a:pt x="4247845" y="0"/>
                </a:cubicBezTo>
                <a:cubicBezTo>
                  <a:pt x="4388537" y="-6432"/>
                  <a:pt x="4835598" y="-5108"/>
                  <a:pt x="5055718" y="0"/>
                </a:cubicBezTo>
                <a:cubicBezTo>
                  <a:pt x="5275838" y="5108"/>
                  <a:pt x="5461006" y="-24536"/>
                  <a:pt x="5863590" y="0"/>
                </a:cubicBezTo>
                <a:cubicBezTo>
                  <a:pt x="6266174" y="24536"/>
                  <a:pt x="6355549" y="-19657"/>
                  <a:pt x="6515100" y="0"/>
                </a:cubicBezTo>
                <a:cubicBezTo>
                  <a:pt x="6674651" y="19657"/>
                  <a:pt x="7275423" y="-57462"/>
                  <a:pt x="7818120" y="0"/>
                </a:cubicBezTo>
                <a:cubicBezTo>
                  <a:pt x="7818132" y="8833"/>
                  <a:pt x="7818660" y="9830"/>
                  <a:pt x="7818120" y="18288"/>
                </a:cubicBezTo>
                <a:cubicBezTo>
                  <a:pt x="7610240" y="4606"/>
                  <a:pt x="7521789" y="7721"/>
                  <a:pt x="7401154" y="18288"/>
                </a:cubicBezTo>
                <a:cubicBezTo>
                  <a:pt x="7280519" y="28855"/>
                  <a:pt x="6930719" y="4225"/>
                  <a:pt x="6593281" y="18288"/>
                </a:cubicBezTo>
                <a:cubicBezTo>
                  <a:pt x="6255843" y="32351"/>
                  <a:pt x="6286682" y="1162"/>
                  <a:pt x="6098134" y="18288"/>
                </a:cubicBezTo>
                <a:cubicBezTo>
                  <a:pt x="5909586" y="35414"/>
                  <a:pt x="5602789" y="48596"/>
                  <a:pt x="5446624" y="18288"/>
                </a:cubicBezTo>
                <a:cubicBezTo>
                  <a:pt x="5290459" y="-12020"/>
                  <a:pt x="4917039" y="21960"/>
                  <a:pt x="4638751" y="18288"/>
                </a:cubicBezTo>
                <a:cubicBezTo>
                  <a:pt x="4360463" y="14616"/>
                  <a:pt x="4304690" y="5450"/>
                  <a:pt x="3987241" y="18288"/>
                </a:cubicBezTo>
                <a:cubicBezTo>
                  <a:pt x="3669792" y="31127"/>
                  <a:pt x="3758742" y="32551"/>
                  <a:pt x="3570275" y="18288"/>
                </a:cubicBezTo>
                <a:cubicBezTo>
                  <a:pt x="3381808" y="4025"/>
                  <a:pt x="3267153" y="36200"/>
                  <a:pt x="3075127" y="18288"/>
                </a:cubicBezTo>
                <a:cubicBezTo>
                  <a:pt x="2883101" y="376"/>
                  <a:pt x="2665825" y="10973"/>
                  <a:pt x="2267255" y="18288"/>
                </a:cubicBezTo>
                <a:cubicBezTo>
                  <a:pt x="1868685" y="25603"/>
                  <a:pt x="1884698" y="28410"/>
                  <a:pt x="1615745" y="18288"/>
                </a:cubicBezTo>
                <a:cubicBezTo>
                  <a:pt x="1346792" y="8167"/>
                  <a:pt x="1320952" y="10430"/>
                  <a:pt x="1120597" y="18288"/>
                </a:cubicBezTo>
                <a:cubicBezTo>
                  <a:pt x="920242" y="26146"/>
                  <a:pt x="556507" y="50790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33C2B5-7353-5C53-7CCB-5A42959C0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1546743"/>
              </p:ext>
            </p:extLst>
          </p:nvPr>
        </p:nvGraphicFramePr>
        <p:xfrm>
          <a:off x="628650" y="2228087"/>
          <a:ext cx="78867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10" y="991443"/>
            <a:ext cx="3332365" cy="1087819"/>
          </a:xfrm>
        </p:spPr>
        <p:txBody>
          <a:bodyPr anchor="b">
            <a:normAutofit/>
          </a:bodyPr>
          <a:lstStyle/>
          <a:p>
            <a:r>
              <a:rPr lang="en-IN" sz="3000"/>
              <a:t>Objective &amp; Scope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7773" y="45651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10" y="2285541"/>
            <a:ext cx="32918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610" y="2684095"/>
            <a:ext cx="3332365" cy="3492868"/>
          </a:xfrm>
        </p:spPr>
        <p:txBody>
          <a:bodyPr>
            <a:normAutofit/>
          </a:bodyPr>
          <a:lstStyle/>
          <a:p>
            <a:endParaRPr lang="en-IN" sz="1600" dirty="0"/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 dirty="0" err="1"/>
              <a:t>Analyze</a:t>
            </a:r>
            <a:r>
              <a:rPr lang="en-IN" sz="1600"/>
              <a:t> aviation accidents globally (1919–2022).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 dirty="0"/>
              <a:t>Identify patterns, causes, and severity trends.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 dirty="0"/>
              <a:t>Generate insights using Python-based visualizations.</a:t>
            </a:r>
          </a:p>
        </p:txBody>
      </p:sp>
      <p:pic>
        <p:nvPicPr>
          <p:cNvPr id="7" name="Graphic 6" descr="Laptop Secure">
            <a:extLst>
              <a:ext uri="{FF2B5EF4-FFF2-40B4-BE49-F238E27FC236}">
                <a16:creationId xmlns:a16="http://schemas.microsoft.com/office/drawing/2014/main" id="{198EB40E-1E7D-FEA6-7369-CAA6DDBDF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9362" y="986164"/>
            <a:ext cx="4830318" cy="48303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10" y="991443"/>
            <a:ext cx="3332365" cy="1087819"/>
          </a:xfrm>
        </p:spPr>
        <p:txBody>
          <a:bodyPr anchor="b">
            <a:normAutofit/>
          </a:bodyPr>
          <a:lstStyle/>
          <a:p>
            <a:r>
              <a:rPr lang="en-IN" sz="3000"/>
              <a:t>Dataset Overview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7773" y="45651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10" y="2285541"/>
            <a:ext cx="32918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610" y="2684095"/>
            <a:ext cx="3332365" cy="3492868"/>
          </a:xfrm>
        </p:spPr>
        <p:txBody>
          <a:bodyPr>
            <a:normAutofit/>
          </a:bodyPr>
          <a:lstStyle/>
          <a:p>
            <a:endParaRPr lang="en-IN" sz="1600"/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Source: Global aviation accident records (1919–Sept 2022).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Total Records: 21,742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Coverage: 1919–2022 (103 years).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Key Fields: Country, Operator, Aircraft Type, Category, Fatalities, Date.</a:t>
            </a:r>
          </a:p>
        </p:txBody>
      </p:sp>
      <p:pic>
        <p:nvPicPr>
          <p:cNvPr id="7" name="Graphic 6" descr="Aeroplane Solid">
            <a:extLst>
              <a:ext uri="{FF2B5EF4-FFF2-40B4-BE49-F238E27FC236}">
                <a16:creationId xmlns:a16="http://schemas.microsoft.com/office/drawing/2014/main" id="{E9EB84BE-F733-9C05-69D5-2D4086C0C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9362" y="986164"/>
            <a:ext cx="4830318" cy="48303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10" y="991443"/>
            <a:ext cx="3332365" cy="1087819"/>
          </a:xfrm>
        </p:spPr>
        <p:txBody>
          <a:bodyPr anchor="b">
            <a:normAutofit/>
          </a:bodyPr>
          <a:lstStyle/>
          <a:p>
            <a:r>
              <a:rPr lang="en-IN" sz="3000"/>
              <a:t>Data Cleaning &amp; Transformation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7773" y="456519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610" y="2285541"/>
            <a:ext cx="32918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610" y="2684095"/>
            <a:ext cx="3332365" cy="3492868"/>
          </a:xfrm>
        </p:spPr>
        <p:txBody>
          <a:bodyPr>
            <a:normAutofit/>
          </a:bodyPr>
          <a:lstStyle/>
          <a:p>
            <a:endParaRPr lang="en-IN" sz="1600"/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Standardized and corrected column names.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Filled missing values for key fields.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Converted dates and fatalities to numeric formats.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Created Damage Type: 'Hull Loss' vs 'Repairable'.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Removed duplicates and standardized country names.</a:t>
            </a:r>
          </a:p>
        </p:txBody>
      </p:sp>
      <p:pic>
        <p:nvPicPr>
          <p:cNvPr id="7" name="Graphic 6" descr="Table">
            <a:extLst>
              <a:ext uri="{FF2B5EF4-FFF2-40B4-BE49-F238E27FC236}">
                <a16:creationId xmlns:a16="http://schemas.microsoft.com/office/drawing/2014/main" id="{225FFCEA-E5AB-D0E8-A261-CAC549325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9362" y="986164"/>
            <a:ext cx="4830318" cy="48303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5CA849-654C-4173-AD99-B3A252827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26" y="411480"/>
            <a:ext cx="8401050" cy="1106424"/>
          </a:xfrm>
        </p:spPr>
        <p:txBody>
          <a:bodyPr>
            <a:normAutofit/>
          </a:bodyPr>
          <a:lstStyle/>
          <a:p>
            <a:r>
              <a:rPr lang="en-IN" sz="3100"/>
              <a:t>Top 15 Countries by Aviation Accidents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7931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ADF05D70-4CD7-9FF1-5B73-2F79C131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65" r="24130" b="1"/>
          <a:stretch>
            <a:fillRect/>
          </a:stretch>
        </p:blipFill>
        <p:spPr>
          <a:xfrm>
            <a:off x="322326" y="1721922"/>
            <a:ext cx="5028668" cy="4520559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064" y="2020824"/>
            <a:ext cx="2591322" cy="3959352"/>
          </a:xfrm>
        </p:spPr>
        <p:txBody>
          <a:bodyPr anchor="ctr">
            <a:normAutofit/>
          </a:bodyPr>
          <a:lstStyle/>
          <a:p>
            <a:endParaRPr lang="en-IN" sz="1600" dirty="0"/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 dirty="0"/>
              <a:t>Top 15 countries account for ≈ 57.36% of all accidents.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 dirty="0"/>
              <a:t>Highest accident country: USA.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 dirty="0"/>
              <a:t>High air traffic regions show greater incident frequency.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326" y="411480"/>
            <a:ext cx="8401050" cy="1106424"/>
          </a:xfrm>
        </p:spPr>
        <p:txBody>
          <a:bodyPr>
            <a:normAutofit/>
          </a:bodyPr>
          <a:lstStyle/>
          <a:p>
            <a:r>
              <a:rPr lang="en-IN" sz="3100"/>
              <a:t>Global Accident Distribution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F18071D5-0179-4119-E5D4-A3421023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26" y="2601523"/>
            <a:ext cx="5026914" cy="2752233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4064" y="2020824"/>
            <a:ext cx="2591322" cy="3959352"/>
          </a:xfrm>
        </p:spPr>
        <p:txBody>
          <a:bodyPr anchor="ctr">
            <a:normAutofit/>
          </a:bodyPr>
          <a:lstStyle/>
          <a:p>
            <a:endParaRPr lang="en-IN" sz="1600"/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Accidents concentrated in North America &amp; Europe.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Lower frequency in Africa &amp; Oceania.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Reflects correlation between air traffic and reported incidents.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633619"/>
            <a:ext cx="3209537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5" y="978619"/>
            <a:ext cx="2558034" cy="11064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2400"/>
              <a:t>Operator Breakdown by Country</a:t>
            </a:r>
          </a:p>
        </p:txBody>
      </p:sp>
      <p:sp>
        <p:nvSpPr>
          <p:cNvPr id="32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1170432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2121408"/>
            <a:ext cx="249631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5" y="2359152"/>
            <a:ext cx="2558034" cy="3425043"/>
          </a:xfrm>
        </p:spPr>
        <p:txBody>
          <a:bodyPr>
            <a:normAutofit/>
          </a:bodyPr>
          <a:lstStyle/>
          <a:p>
            <a:endParaRPr lang="en-IN" sz="1500"/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500"/>
              <a:t>Few large operators dominate the number of accidents.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500"/>
              <a:t>'Unknown' operator data common in early decades.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500"/>
              <a:t>Regional differences evident in operator concentration.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1B1E5F2-65A2-7D89-7C35-1891D774F8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67" r="29270" b="1"/>
          <a:stretch>
            <a:fillRect/>
          </a:stretch>
        </p:blipFill>
        <p:spPr>
          <a:xfrm>
            <a:off x="3843337" y="634382"/>
            <a:ext cx="4992910" cy="54951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IN" sz="3500"/>
              <a:t>Accident Category vs Damage Type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77079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6332B99B-959D-0538-D9D9-55D54C6101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76" r="8886"/>
          <a:stretch>
            <a:fillRect/>
          </a:stretch>
        </p:blipFill>
        <p:spPr>
          <a:xfrm>
            <a:off x="681228" y="2478024"/>
            <a:ext cx="4507391" cy="36941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589" y="2478024"/>
            <a:ext cx="2904183" cy="3694176"/>
          </a:xfrm>
        </p:spPr>
        <p:txBody>
          <a:bodyPr anchor="ctr">
            <a:normAutofit/>
          </a:bodyPr>
          <a:lstStyle/>
          <a:p>
            <a:endParaRPr lang="en-IN" sz="1600"/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Hull losses occur mostly during Take-off and Landing phases.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Repairable damages are more common in Ground/Taxiing operations.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600"/>
              <a:t>Major accident segment: Category A1 (General Aviation).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26720"/>
            <a:ext cx="7879842" cy="1919141"/>
          </a:xfrm>
        </p:spPr>
        <p:txBody>
          <a:bodyPr anchor="b">
            <a:normAutofit/>
          </a:bodyPr>
          <a:lstStyle/>
          <a:p>
            <a:r>
              <a:rPr lang="en-IN" sz="5200"/>
              <a:t>Key Analytical Insights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2899927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2776031"/>
            <a:ext cx="1405092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936" y="3337269"/>
            <a:ext cx="7882128" cy="2905686"/>
          </a:xfrm>
        </p:spPr>
        <p:txBody>
          <a:bodyPr>
            <a:normAutofit/>
          </a:bodyPr>
          <a:lstStyle/>
          <a:p>
            <a:endParaRPr lang="en-IN" sz="1900"/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900"/>
              <a:t>Top 15 countries account for 57.36% of all accidents.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900"/>
              <a:t>Highest accident country: USA.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900"/>
              <a:t>Fatalities vs Year correlation ≈ 0.0018 (very weak relationship).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900"/>
              <a:t>Largest segment per top country: A1 (General Aviation).</a:t>
            </a:r>
          </a:p>
          <a:p>
            <a:pPr>
              <a:defRPr sz="1800">
                <a:solidFill>
                  <a:srgbClr val="323232"/>
                </a:solidFill>
              </a:defRPr>
            </a:pPr>
            <a:r>
              <a:rPr lang="en-IN" sz="1900"/>
              <a:t>Safety improving over decades despite rising traffic.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462</Words>
  <Application>Microsoft Macintosh PowerPoint</Application>
  <PresentationFormat>On-screen Show (4:3)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 Aviation Accidents Analysis (1919–2022)</vt:lpstr>
      <vt:lpstr>Objective &amp; Scope</vt:lpstr>
      <vt:lpstr>Dataset Overview</vt:lpstr>
      <vt:lpstr>Data Cleaning &amp; Transformation</vt:lpstr>
      <vt:lpstr>Top 15 Countries by Aviation Accidents</vt:lpstr>
      <vt:lpstr>Global Accident Distribution</vt:lpstr>
      <vt:lpstr>Operator Breakdown by Country</vt:lpstr>
      <vt:lpstr>Accident Category vs Damage Type</vt:lpstr>
      <vt:lpstr>Key Analytical Insights</vt:lpstr>
      <vt:lpstr>Deadliest Aircraft Types</vt:lpstr>
      <vt:lpstr>Operators with Highest Fatalities</vt:lpstr>
      <vt:lpstr>Conclusions</vt:lpstr>
      <vt:lpstr>Tools &amp; Skills Demonstrated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Ajit Kumar</cp:lastModifiedBy>
  <cp:revision>5</cp:revision>
  <dcterms:created xsi:type="dcterms:W3CDTF">2013-01-27T09:14:16Z</dcterms:created>
  <dcterms:modified xsi:type="dcterms:W3CDTF">2025-12-08T23:10:34Z</dcterms:modified>
  <cp:category/>
</cp:coreProperties>
</file>